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77" r:id="rId3"/>
    <p:sldId id="278" r:id="rId4"/>
    <p:sldId id="268" r:id="rId5"/>
    <p:sldId id="273" r:id="rId6"/>
    <p:sldId id="279" r:id="rId7"/>
    <p:sldId id="281" r:id="rId8"/>
    <p:sldId id="282" r:id="rId9"/>
    <p:sldId id="280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125" y="330507"/>
            <a:ext cx="7766936" cy="627960"/>
          </a:xfrm>
        </p:spPr>
        <p:txBody>
          <a:bodyPr/>
          <a:lstStyle/>
          <a:p>
            <a:pPr algn="l"/>
            <a:r>
              <a:rPr lang="en-IN" dirty="0" smtClean="0"/>
              <a:t>MODULE 4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958467"/>
            <a:ext cx="7766936" cy="4571999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Talk about your home, furniture and decoration of your room, inviting friends to your home.</a:t>
            </a:r>
            <a:r>
              <a:rPr lang="en-US" dirty="0"/>
              <a:t> Introducing another 10 Kanji characters.</a:t>
            </a:r>
            <a:endParaRPr lang="en-IN" dirty="0"/>
          </a:p>
        </p:txBody>
      </p:sp>
      <p:pic>
        <p:nvPicPr>
          <p:cNvPr id="1026" name="Picture 2" descr="File:Japanese traditional house (35917220905).jp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062" y="2594129"/>
            <a:ext cx="5457760" cy="35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" y="2594129"/>
            <a:ext cx="5960534" cy="35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74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dirty="0" smtClean="0"/>
              <a:t>10 kanjis Related to House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13551"/>
            <a:ext cx="8596668" cy="55414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altLang="ja-JP" sz="1600" dirty="0" smtClean="0"/>
              <a:t>Kanji 1:</a:t>
            </a:r>
            <a:r>
              <a:rPr lang="ja-JP" altLang="en-US" sz="1600" dirty="0" smtClean="0"/>
              <a:t>家</a:t>
            </a:r>
            <a:r>
              <a:rPr lang="ja-JP" altLang="en-US" sz="1600" dirty="0"/>
              <a:t>（いえ／うち／か） </a:t>
            </a:r>
            <a:r>
              <a:rPr lang="en-US" altLang="ja-JP" sz="1600" dirty="0"/>
              <a:t>— </a:t>
            </a:r>
            <a:r>
              <a:rPr lang="en-IN" sz="1600" i="1" dirty="0"/>
              <a:t>house / home / </a:t>
            </a:r>
            <a:r>
              <a:rPr lang="en-IN" sz="1600" i="1" dirty="0" smtClean="0"/>
              <a:t>family</a:t>
            </a:r>
          </a:p>
          <a:p>
            <a:pPr marL="0" indent="0">
              <a:buNone/>
            </a:pPr>
            <a:r>
              <a:rPr lang="en-IN" altLang="ja-JP" sz="1600" dirty="0"/>
              <a:t>Kanji </a:t>
            </a:r>
            <a:r>
              <a:rPr lang="en-IN" altLang="ja-JP" sz="1600" dirty="0" smtClean="0"/>
              <a:t>2:</a:t>
            </a:r>
            <a:r>
              <a:rPr lang="ja-JP" altLang="en-US" sz="1600" dirty="0" smtClean="0"/>
              <a:t>住</a:t>
            </a:r>
            <a:r>
              <a:rPr lang="ja-JP" altLang="en-US" sz="1600" dirty="0"/>
              <a:t>（すむ／じゅう） </a:t>
            </a:r>
            <a:r>
              <a:rPr lang="en-US" altLang="ja-JP" sz="1600" dirty="0"/>
              <a:t>— </a:t>
            </a:r>
            <a:r>
              <a:rPr lang="en-IN" sz="1600" i="1" dirty="0"/>
              <a:t>to live / </a:t>
            </a:r>
            <a:r>
              <a:rPr lang="en-IN" sz="1600" i="1" dirty="0" smtClean="0"/>
              <a:t>reside</a:t>
            </a:r>
          </a:p>
          <a:p>
            <a:pPr marL="0" indent="0">
              <a:buNone/>
            </a:pPr>
            <a:r>
              <a:rPr lang="en-IN" altLang="ja-JP" sz="1600" dirty="0" smtClean="0"/>
              <a:t>Kanji 3:</a:t>
            </a:r>
            <a:r>
              <a:rPr lang="ja-JP" altLang="en-US" sz="1600" dirty="0"/>
              <a:t>客（きゃく） </a:t>
            </a:r>
            <a:r>
              <a:rPr lang="en-US" altLang="ja-JP" sz="1600" dirty="0"/>
              <a:t>— </a:t>
            </a:r>
            <a:r>
              <a:rPr lang="en-IN" sz="1600" i="1" dirty="0" smtClean="0"/>
              <a:t>guest</a:t>
            </a:r>
          </a:p>
          <a:p>
            <a:pPr marL="0" indent="0">
              <a:buNone/>
            </a:pPr>
            <a:r>
              <a:rPr lang="en-IN" altLang="ja-JP" sz="1600" dirty="0" smtClean="0"/>
              <a:t>Kanji 4:</a:t>
            </a:r>
            <a:r>
              <a:rPr lang="ja-JP" altLang="en-US" sz="1600" dirty="0" smtClean="0"/>
              <a:t>門</a:t>
            </a:r>
            <a:r>
              <a:rPr lang="ja-JP" altLang="en-US" sz="1600" dirty="0"/>
              <a:t>（もん） </a:t>
            </a:r>
            <a:r>
              <a:rPr lang="en-US" altLang="ja-JP" sz="1600" dirty="0"/>
              <a:t>— </a:t>
            </a:r>
            <a:r>
              <a:rPr lang="en-IN" sz="1600" i="1" dirty="0"/>
              <a:t>gate / </a:t>
            </a:r>
            <a:r>
              <a:rPr lang="en-IN" sz="1600" i="1" dirty="0" smtClean="0"/>
              <a:t>entrance</a:t>
            </a:r>
          </a:p>
          <a:p>
            <a:pPr marL="0" indent="0">
              <a:buNone/>
            </a:pPr>
            <a:r>
              <a:rPr lang="en-IN" altLang="ja-JP" sz="1600" dirty="0" smtClean="0"/>
              <a:t>Kanji 5:</a:t>
            </a:r>
            <a:r>
              <a:rPr lang="ja-JP" altLang="en-US" sz="1600" dirty="0" smtClean="0"/>
              <a:t>所</a:t>
            </a:r>
            <a:r>
              <a:rPr lang="ja-JP" altLang="en-US" sz="1600" dirty="0"/>
              <a:t>（ところ／しょ） </a:t>
            </a:r>
            <a:r>
              <a:rPr lang="en-US" altLang="ja-JP" sz="1600" dirty="0"/>
              <a:t>— </a:t>
            </a:r>
            <a:r>
              <a:rPr lang="en-US" altLang="ja-JP" sz="1600" i="1" dirty="0" smtClean="0"/>
              <a:t>place</a:t>
            </a:r>
          </a:p>
          <a:p>
            <a:pPr marL="0" indent="0">
              <a:buNone/>
            </a:pPr>
            <a:r>
              <a:rPr lang="en-IN" altLang="ja-JP" sz="1600" dirty="0" smtClean="0"/>
              <a:t>Kanji 6:</a:t>
            </a:r>
            <a:r>
              <a:rPr lang="ja-JP" altLang="en-US" sz="1600" dirty="0" smtClean="0"/>
              <a:t>水</a:t>
            </a:r>
            <a:r>
              <a:rPr lang="ja-JP" altLang="en-US" sz="1600" dirty="0"/>
              <a:t>（みず／すい） </a:t>
            </a:r>
            <a:r>
              <a:rPr lang="en-US" altLang="ja-JP" sz="1600" dirty="0"/>
              <a:t>— </a:t>
            </a:r>
            <a:r>
              <a:rPr lang="en-US" altLang="ja-JP" sz="1600" i="1" dirty="0" smtClean="0"/>
              <a:t>water</a:t>
            </a:r>
          </a:p>
          <a:p>
            <a:pPr marL="0" indent="0">
              <a:buNone/>
            </a:pPr>
            <a:r>
              <a:rPr lang="en-IN" altLang="ja-JP" sz="1600" dirty="0" smtClean="0"/>
              <a:t>Kanji 7:</a:t>
            </a:r>
            <a:r>
              <a:rPr lang="ja-JP" altLang="en-US" sz="1600" b="1" dirty="0" smtClean="0"/>
              <a:t>川</a:t>
            </a:r>
            <a:r>
              <a:rPr lang="ja-JP" altLang="en-US" sz="1600" b="1" dirty="0"/>
              <a:t>（かわ／せん） </a:t>
            </a:r>
            <a:r>
              <a:rPr lang="en-US" altLang="ja-JP" sz="1600" b="1" dirty="0"/>
              <a:t>— </a:t>
            </a:r>
            <a:r>
              <a:rPr lang="en-US" altLang="ja-JP" sz="1600" b="1" i="1" dirty="0"/>
              <a:t>River</a:t>
            </a:r>
            <a:endParaRPr lang="ja-JP" altLang="en-US" sz="1600" b="1" dirty="0"/>
          </a:p>
          <a:p>
            <a:pPr marL="0" indent="0">
              <a:buNone/>
            </a:pPr>
            <a:r>
              <a:rPr lang="en-IN" altLang="ja-JP" sz="1600" dirty="0" smtClean="0"/>
              <a:t>Kanji 8:</a:t>
            </a:r>
            <a:r>
              <a:rPr lang="ja-JP" altLang="en-US" sz="1600" dirty="0" smtClean="0"/>
              <a:t>木</a:t>
            </a:r>
            <a:r>
              <a:rPr lang="ja-JP" altLang="en-US" sz="1600" dirty="0"/>
              <a:t>（き／もく） </a:t>
            </a:r>
            <a:r>
              <a:rPr lang="en-US" altLang="ja-JP" sz="1600" dirty="0"/>
              <a:t>— </a:t>
            </a:r>
            <a:r>
              <a:rPr lang="en-IN" sz="1600" i="1" dirty="0"/>
              <a:t>Tree / </a:t>
            </a:r>
            <a:r>
              <a:rPr lang="en-IN" sz="1600" i="1" dirty="0" smtClean="0"/>
              <a:t>Wood</a:t>
            </a:r>
          </a:p>
          <a:p>
            <a:pPr marL="0" indent="0">
              <a:buNone/>
            </a:pPr>
            <a:r>
              <a:rPr lang="en-IN" sz="1600" i="1" dirty="0" smtClean="0"/>
              <a:t>Kanji 9:</a:t>
            </a:r>
            <a:r>
              <a:rPr lang="ja-JP" altLang="en-US" sz="1600" dirty="0"/>
              <a:t> 本（ほん） </a:t>
            </a:r>
            <a:r>
              <a:rPr lang="en-US" altLang="ja-JP" sz="1600" dirty="0"/>
              <a:t>— </a:t>
            </a:r>
            <a:r>
              <a:rPr lang="en-IN" sz="1600" i="1" dirty="0"/>
              <a:t>Book / </a:t>
            </a:r>
            <a:r>
              <a:rPr lang="en-IN" sz="1600" i="1" dirty="0" smtClean="0"/>
              <a:t>Origin</a:t>
            </a:r>
          </a:p>
          <a:p>
            <a:pPr marL="0" indent="0">
              <a:buNone/>
            </a:pPr>
            <a:r>
              <a:rPr lang="en-IN" sz="1600" i="1" dirty="0" smtClean="0"/>
              <a:t>Kanji 10: </a:t>
            </a:r>
            <a:r>
              <a:rPr lang="ja-JP" altLang="en-US" sz="1600" dirty="0"/>
              <a:t>山（やま／さん） </a:t>
            </a:r>
            <a:r>
              <a:rPr lang="en-US" altLang="ja-JP" sz="1600" dirty="0"/>
              <a:t>— </a:t>
            </a:r>
            <a:r>
              <a:rPr lang="en-IN" sz="1600" i="1" dirty="0"/>
              <a:t>Mountain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6" name="AutoShape 4" descr="This kanji &quot;家&quot; means &quot;house&quot;, &quot;hom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65" y="246043"/>
            <a:ext cx="2522117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6356"/>
          <a:stretch/>
        </p:blipFill>
        <p:spPr>
          <a:xfrm>
            <a:off x="5306825" y="2236655"/>
            <a:ext cx="2528084" cy="2069335"/>
          </a:xfrm>
          <a:prstGeom prst="rect">
            <a:avLst/>
          </a:prstGeom>
        </p:spPr>
      </p:pic>
      <p:sp>
        <p:nvSpPr>
          <p:cNvPr id="11" name="AutoShape 10" descr="This kanji looks like a house instead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5011986"/>
            <a:ext cx="3977089" cy="1543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712" y="4377599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dirty="0" smtClean="0"/>
              <a:t>10 kanjis Related to House </a:t>
            </a:r>
            <a:endParaRPr lang="en-IN" dirty="0"/>
          </a:p>
        </p:txBody>
      </p:sp>
      <p:pic>
        <p:nvPicPr>
          <p:cNvPr id="3074" name="Picture 2" descr="https://www.strokeorder.com/assets/bishun/stroke/23478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7"/>
          <a:stretch/>
        </p:blipFill>
        <p:spPr bwMode="auto">
          <a:xfrm>
            <a:off x="1202309" y="1012826"/>
            <a:ext cx="4735783" cy="18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trokeorder.com/assets/bishun/guide/203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t="-10325" r="-403" b="10325"/>
          <a:stretch/>
        </p:blipFill>
        <p:spPr bwMode="auto">
          <a:xfrm>
            <a:off x="475064" y="3977089"/>
            <a:ext cx="5463028" cy="256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401" y="3009958"/>
            <a:ext cx="670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家（いえ／うち／か） </a:t>
            </a:r>
            <a:r>
              <a:rPr lang="en-US" altLang="ja-JP" dirty="0"/>
              <a:t>— </a:t>
            </a:r>
            <a:r>
              <a:rPr lang="en-IN" i="1" dirty="0"/>
              <a:t>house / home / family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3683" y="3244334"/>
            <a:ext cx="42084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r>
              <a:rPr lang="ja-JP" altLang="en-US" dirty="0" smtClean="0"/>
              <a:t>住</a:t>
            </a:r>
            <a:r>
              <a:rPr lang="ja-JP" altLang="en-US" dirty="0"/>
              <a:t>（すむ／じゅう） </a:t>
            </a:r>
            <a:r>
              <a:rPr lang="en-US" altLang="ja-JP" dirty="0"/>
              <a:t>— </a:t>
            </a:r>
            <a:r>
              <a:rPr lang="en-IN" i="1" dirty="0"/>
              <a:t>to live / reside</a:t>
            </a:r>
          </a:p>
        </p:txBody>
      </p:sp>
    </p:spTree>
    <p:extLst>
      <p:ext uri="{BB962C8B-B14F-4D97-AF65-F5344CB8AC3E}">
        <p14:creationId xmlns:p14="http://schemas.microsoft.com/office/powerpoint/2010/main" val="4668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dirty="0" smtClean="0"/>
              <a:t>10 kanjis Related to House </a:t>
            </a:r>
            <a:endParaRPr lang="en-IN" dirty="0"/>
          </a:p>
        </p:txBody>
      </p:sp>
      <p:pic>
        <p:nvPicPr>
          <p:cNvPr id="2050" name="Picture 2" descr="https://www.strokeorder.com/assets/bishun/guide/3827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-513" r="-298" b="9262"/>
          <a:stretch/>
        </p:blipFill>
        <p:spPr bwMode="auto">
          <a:xfrm>
            <a:off x="409287" y="1013551"/>
            <a:ext cx="3700005" cy="21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strokeorder.com/assets/bishun/stroke/251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7" y="4263528"/>
            <a:ext cx="5934419" cy="18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51819" y="1539206"/>
            <a:ext cx="3283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門（もん） </a:t>
            </a:r>
            <a:r>
              <a:rPr lang="en-US" altLang="ja-JP" dirty="0"/>
              <a:t>— </a:t>
            </a:r>
            <a:r>
              <a:rPr lang="en-IN" i="1" dirty="0"/>
              <a:t>gate / entrance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4513" y="3244334"/>
            <a:ext cx="64493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r>
              <a:rPr lang="ja-JP" altLang="en-US" dirty="0" smtClean="0"/>
              <a:t>                                  所</a:t>
            </a:r>
            <a:r>
              <a:rPr lang="ja-JP" altLang="en-US" dirty="0"/>
              <a:t>（ところ／しょ） </a:t>
            </a:r>
            <a:r>
              <a:rPr lang="en-US" altLang="ja-JP" dirty="0"/>
              <a:t>— </a:t>
            </a:r>
            <a:r>
              <a:rPr lang="en-US" altLang="ja-JP" i="1" dirty="0"/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2562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dirty="0" smtClean="0"/>
              <a:t>10 kanjis Related to House </a:t>
            </a:r>
            <a:endParaRPr lang="en-IN" dirty="0"/>
          </a:p>
        </p:txBody>
      </p:sp>
      <p:pic>
        <p:nvPicPr>
          <p:cNvPr id="5122" name="Picture 2" descr="https://www.strokeorder.com/assets/bishun/guide/23458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3"/>
          <a:stretch/>
        </p:blipFill>
        <p:spPr bwMode="auto">
          <a:xfrm>
            <a:off x="363328" y="1013550"/>
            <a:ext cx="3635796" cy="246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007" r="693" b="6543"/>
          <a:stretch/>
        </p:blipFill>
        <p:spPr>
          <a:xfrm>
            <a:off x="8394853" y="3481329"/>
            <a:ext cx="3591500" cy="3062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2041" y="2164681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客（きゃく） </a:t>
            </a:r>
            <a:r>
              <a:rPr lang="en-US" altLang="ja-JP" dirty="0"/>
              <a:t>— </a:t>
            </a:r>
            <a:r>
              <a:rPr lang="en-IN" i="1" dirty="0"/>
              <a:t>guest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1836" y="3244334"/>
            <a:ext cx="37582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endParaRPr lang="en-IN" altLang="ja-JP" dirty="0" smtClean="0"/>
          </a:p>
          <a:p>
            <a:endParaRPr lang="en-IN" altLang="ja-JP" dirty="0"/>
          </a:p>
          <a:p>
            <a:r>
              <a:rPr lang="ja-JP" altLang="en-US" dirty="0" smtClean="0"/>
              <a:t>水</a:t>
            </a:r>
            <a:r>
              <a:rPr lang="ja-JP" altLang="en-US" dirty="0"/>
              <a:t>（みず／すい） </a:t>
            </a:r>
            <a:r>
              <a:rPr lang="en-US" altLang="ja-JP" dirty="0"/>
              <a:t>— </a:t>
            </a:r>
            <a:r>
              <a:rPr lang="en-US" altLang="ja-JP" i="1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42596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dirty="0" smtClean="0"/>
              <a:t>10 kanjis Related to House </a:t>
            </a:r>
            <a:endParaRPr lang="en-IN" dirty="0"/>
          </a:p>
        </p:txBody>
      </p:sp>
      <p:pic>
        <p:nvPicPr>
          <p:cNvPr id="4098" name="Picture 2" descr="https://www.japanesejlpt.com/kanji/kanji_%E6%9C%A8_stroke_order_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7" y="1300909"/>
            <a:ext cx="2478796" cy="192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strokeorder.com/assets/bishun/stroke/264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1"/>
          <a:stretch/>
        </p:blipFill>
        <p:spPr bwMode="auto">
          <a:xfrm>
            <a:off x="5144876" y="4417763"/>
            <a:ext cx="6829731" cy="189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87164" y="1895093"/>
            <a:ext cx="3393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木（き／もく） </a:t>
            </a:r>
            <a:r>
              <a:rPr lang="en-US" altLang="ja-JP" dirty="0"/>
              <a:t>— </a:t>
            </a:r>
            <a:r>
              <a:rPr lang="en-IN" i="1" dirty="0"/>
              <a:t>Tree / Wood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93215" y="3244334"/>
            <a:ext cx="6897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altLang="ja-JP" i="1" dirty="0" smtClean="0"/>
          </a:p>
          <a:p>
            <a:endParaRPr lang="en-IN" altLang="ja-JP" i="1" dirty="0"/>
          </a:p>
          <a:p>
            <a:endParaRPr lang="en-IN" altLang="ja-JP" i="1" dirty="0" smtClean="0"/>
          </a:p>
          <a:p>
            <a:endParaRPr lang="en-IN" altLang="ja-JP" i="1" dirty="0"/>
          </a:p>
          <a:p>
            <a:endParaRPr lang="en-IN" altLang="ja-JP" i="1" dirty="0" smtClean="0"/>
          </a:p>
          <a:p>
            <a:endParaRPr lang="en-IN" altLang="ja-JP" i="1" dirty="0"/>
          </a:p>
          <a:p>
            <a:r>
              <a:rPr lang="ja-JP" altLang="en-US" dirty="0" smtClean="0"/>
              <a:t> </a:t>
            </a:r>
            <a:r>
              <a:rPr lang="ja-JP" altLang="en-US" dirty="0"/>
              <a:t>本（ほん） </a:t>
            </a:r>
            <a:r>
              <a:rPr lang="en-US" altLang="ja-JP" dirty="0"/>
              <a:t>— </a:t>
            </a:r>
            <a:r>
              <a:rPr lang="en-IN" i="1" dirty="0"/>
              <a:t>Book / Origin</a:t>
            </a:r>
          </a:p>
        </p:txBody>
      </p:sp>
    </p:spTree>
    <p:extLst>
      <p:ext uri="{BB962C8B-B14F-4D97-AF65-F5344CB8AC3E}">
        <p14:creationId xmlns:p14="http://schemas.microsoft.com/office/powerpoint/2010/main" val="1514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dirty="0" smtClean="0"/>
              <a:t>10 kanjis Related to House </a:t>
            </a:r>
            <a:endParaRPr lang="en-IN" dirty="0"/>
          </a:p>
        </p:txBody>
      </p:sp>
      <p:pic>
        <p:nvPicPr>
          <p:cNvPr id="6146" name="Picture 2" descr="https://www.strokeorder.com/assets/bishun/stroke/2366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27"/>
          <a:stretch/>
        </p:blipFill>
        <p:spPr bwMode="auto">
          <a:xfrm>
            <a:off x="325323" y="1154381"/>
            <a:ext cx="5370397" cy="21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bishun.strokeorder.info/characters/90946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551" y="34221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6147" y="1837073"/>
            <a:ext cx="3462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 smtClean="0"/>
              <a:t>: </a:t>
            </a:r>
            <a:r>
              <a:rPr lang="ja-JP" altLang="en-US" dirty="0"/>
              <a:t>山（やま／さん） </a:t>
            </a:r>
            <a:r>
              <a:rPr lang="en-US" altLang="ja-JP" dirty="0"/>
              <a:t>— </a:t>
            </a:r>
            <a:r>
              <a:rPr lang="en-IN" i="1" dirty="0"/>
              <a:t>Mountain</a:t>
            </a:r>
            <a:endParaRPr lang="en-IN" i="1" dirty="0"/>
          </a:p>
        </p:txBody>
      </p:sp>
      <p:sp>
        <p:nvSpPr>
          <p:cNvPr id="5" name="Rectangle 4"/>
          <p:cNvSpPr/>
          <p:nvPr/>
        </p:nvSpPr>
        <p:spPr>
          <a:xfrm>
            <a:off x="2059485" y="4493676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川（かわ／せん） </a:t>
            </a:r>
            <a:r>
              <a:rPr lang="en-US" altLang="ja-JP" b="1" dirty="0"/>
              <a:t>— </a:t>
            </a:r>
            <a:r>
              <a:rPr lang="en-US" altLang="ja-JP" b="1" i="1" dirty="0"/>
              <a:t>River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765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4289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Watashino</a:t>
            </a:r>
            <a:r>
              <a:rPr lang="en-IN" dirty="0" smtClean="0"/>
              <a:t> </a:t>
            </a:r>
            <a:r>
              <a:rPr lang="en-IN" dirty="0" err="1" smtClean="0"/>
              <a:t>ie</a:t>
            </a:r>
            <a:r>
              <a:rPr lang="en-IN" dirty="0" smtClean="0"/>
              <a:t>- </a:t>
            </a:r>
            <a:r>
              <a:rPr lang="ja-JP" altLang="en-US" dirty="0" smtClean="0"/>
              <a:t>わたしの　いえ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0159"/>
            <a:ext cx="8596668" cy="46312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ja-JP" dirty="0" smtClean="0"/>
              <a:t>1.</a:t>
            </a:r>
            <a:r>
              <a:rPr lang="ja-JP" altLang="en-US" b="1" u="sng" dirty="0" smtClean="0"/>
              <a:t>こ</a:t>
            </a:r>
            <a:r>
              <a:rPr lang="ja-JP" altLang="en-US" b="1" u="sng" dirty="0"/>
              <a:t>とば：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いえ　</a:t>
            </a:r>
            <a:r>
              <a:rPr lang="en-IN" b="1" dirty="0"/>
              <a:t>- House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いす </a:t>
            </a:r>
            <a:r>
              <a:rPr lang="en-IN" b="1" dirty="0"/>
              <a:t>   - Chair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こうえん </a:t>
            </a:r>
            <a:r>
              <a:rPr lang="en-IN" b="1" dirty="0"/>
              <a:t>-Park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へや </a:t>
            </a:r>
            <a:r>
              <a:rPr lang="en-IN" b="1" dirty="0"/>
              <a:t>  -Room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エアコン </a:t>
            </a:r>
            <a:r>
              <a:rPr lang="en-IN" b="1" dirty="0"/>
              <a:t>– Air conditioner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 smtClean="0"/>
              <a:t>テーブ</a:t>
            </a:r>
            <a:r>
              <a:rPr lang="ja-JP" altLang="en-US" b="1" dirty="0"/>
              <a:t>ル </a:t>
            </a:r>
            <a:r>
              <a:rPr lang="en-IN" b="1" dirty="0"/>
              <a:t>-Table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デ</a:t>
            </a:r>
            <a:r>
              <a:rPr lang="ja-JP" altLang="en-US" b="1" dirty="0" smtClean="0"/>
              <a:t>パート </a:t>
            </a:r>
            <a:r>
              <a:rPr lang="en-IN" b="1" dirty="0"/>
              <a:t>– Departmental stores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テレビ </a:t>
            </a:r>
            <a:r>
              <a:rPr lang="en-IN" b="1" dirty="0"/>
              <a:t>- Television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ベッド </a:t>
            </a:r>
            <a:r>
              <a:rPr lang="en-IN" b="1" dirty="0"/>
              <a:t>- Bed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レストラン </a:t>
            </a:r>
            <a:r>
              <a:rPr lang="en-IN" b="1" dirty="0"/>
              <a:t>- Restaurant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あかるい </a:t>
            </a:r>
            <a:r>
              <a:rPr lang="en-IN" b="1" dirty="0"/>
              <a:t>- Bright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ちいさい </a:t>
            </a:r>
            <a:r>
              <a:rPr lang="en-IN" b="1" dirty="0"/>
              <a:t>- Small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ひろい </a:t>
            </a:r>
            <a:r>
              <a:rPr lang="en-IN" b="1" dirty="0"/>
              <a:t>- Wide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ふるい </a:t>
            </a:r>
            <a:r>
              <a:rPr lang="en-IN" b="1" dirty="0"/>
              <a:t>- Old</a:t>
            </a:r>
            <a:endParaRPr lang="en-IN" dirty="0"/>
          </a:p>
          <a:p>
            <a:pPr marL="0" lvl="0" indent="0">
              <a:buNone/>
            </a:pPr>
            <a:r>
              <a:rPr lang="ja-JP" altLang="en-US" b="1" dirty="0"/>
              <a:t>すんでいます </a:t>
            </a:r>
            <a:r>
              <a:rPr lang="en-IN" b="1" dirty="0"/>
              <a:t>– Live in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178" y="1233889"/>
            <a:ext cx="7857065" cy="53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8357"/>
          </a:xfrm>
        </p:spPr>
        <p:txBody>
          <a:bodyPr/>
          <a:lstStyle/>
          <a:p>
            <a:r>
              <a:rPr lang="en-IN" dirty="0" err="1" smtClean="0"/>
              <a:t>Watashino</a:t>
            </a:r>
            <a:r>
              <a:rPr lang="en-IN" dirty="0" smtClean="0"/>
              <a:t> </a:t>
            </a:r>
            <a:r>
              <a:rPr lang="en-IN" dirty="0" err="1" smtClean="0"/>
              <a:t>ie</a:t>
            </a:r>
            <a:r>
              <a:rPr lang="en-IN" dirty="0" smtClean="0"/>
              <a:t> -</a:t>
            </a:r>
            <a:r>
              <a:rPr lang="ja-JP" altLang="en-US" dirty="0" smtClean="0"/>
              <a:t>わたしの　いえ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7957"/>
            <a:ext cx="8596668" cy="476340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ja-JP" altLang="en-US" b="1" dirty="0"/>
              <a:t>ともだち </a:t>
            </a:r>
            <a:r>
              <a:rPr lang="en-IN" b="1" dirty="0"/>
              <a:t>- Friend</a:t>
            </a:r>
            <a:endParaRPr lang="en-IN" dirty="0"/>
          </a:p>
          <a:p>
            <a:pPr lvl="0"/>
            <a:r>
              <a:rPr lang="ja-JP" altLang="en-US" b="1" dirty="0"/>
              <a:t>いっこ</a:t>
            </a:r>
            <a:r>
              <a:rPr lang="ja-JP" altLang="en-US" b="1" dirty="0" smtClean="0"/>
              <a:t>だて</a:t>
            </a:r>
            <a:r>
              <a:rPr lang="ja-JP" altLang="en-IN" b="1" dirty="0" smtClean="0"/>
              <a:t>（</a:t>
            </a:r>
            <a:r>
              <a:rPr lang="en-IN" altLang="ja-JP" b="1" dirty="0" err="1" smtClean="0"/>
              <a:t>ikkodatte</a:t>
            </a:r>
            <a:r>
              <a:rPr lang="en-IN" altLang="ja-JP" b="1" dirty="0" smtClean="0"/>
              <a:t>)</a:t>
            </a:r>
            <a:r>
              <a:rPr lang="ja-JP" altLang="en-US" b="1" dirty="0" smtClean="0"/>
              <a:t> </a:t>
            </a:r>
            <a:r>
              <a:rPr lang="en-IN" b="1" dirty="0"/>
              <a:t>– Independent house </a:t>
            </a:r>
            <a:endParaRPr lang="en-IN" dirty="0"/>
          </a:p>
          <a:p>
            <a:pPr lvl="0"/>
            <a:r>
              <a:rPr lang="ja-JP" altLang="en-US" b="1" dirty="0"/>
              <a:t>あります </a:t>
            </a:r>
            <a:r>
              <a:rPr lang="en-IN" b="1" dirty="0"/>
              <a:t>– Have (Non Living things)</a:t>
            </a:r>
            <a:endParaRPr lang="en-IN" dirty="0"/>
          </a:p>
          <a:p>
            <a:pPr lvl="0"/>
            <a:r>
              <a:rPr lang="ja-JP" altLang="en-US" b="1" dirty="0"/>
              <a:t>います </a:t>
            </a:r>
            <a:r>
              <a:rPr lang="en-IN" b="1" dirty="0"/>
              <a:t>– Have (living things)</a:t>
            </a:r>
            <a:endParaRPr lang="en-IN" dirty="0"/>
          </a:p>
          <a:p>
            <a:pPr lvl="0"/>
            <a:r>
              <a:rPr lang="ja-JP" altLang="en-US" b="1" dirty="0"/>
              <a:t>いくつ </a:t>
            </a:r>
            <a:r>
              <a:rPr lang="en-IN" b="1" dirty="0"/>
              <a:t>– How many </a:t>
            </a:r>
            <a:endParaRPr lang="en-IN" dirty="0"/>
          </a:p>
          <a:p>
            <a:pPr lvl="0"/>
            <a:r>
              <a:rPr lang="ja-JP" altLang="en-US" b="1" dirty="0"/>
              <a:t>せまい </a:t>
            </a:r>
            <a:r>
              <a:rPr lang="en-IN" b="1" dirty="0"/>
              <a:t>- Narrow</a:t>
            </a:r>
            <a:endParaRPr lang="en-IN" dirty="0"/>
          </a:p>
          <a:p>
            <a:pPr lvl="0"/>
            <a:r>
              <a:rPr lang="ja-JP" altLang="en-US" b="1" dirty="0"/>
              <a:t>ありません </a:t>
            </a:r>
            <a:r>
              <a:rPr lang="en-IN" b="1" dirty="0"/>
              <a:t>– Don’t have (Non Living things)</a:t>
            </a:r>
            <a:endParaRPr lang="en-IN" dirty="0"/>
          </a:p>
          <a:p>
            <a:pPr lvl="0"/>
            <a:r>
              <a:rPr lang="ja-JP" altLang="en-US" b="1" dirty="0"/>
              <a:t>いません</a:t>
            </a:r>
            <a:r>
              <a:rPr lang="en-IN" b="1" dirty="0"/>
              <a:t>- Don’t have (Living things)</a:t>
            </a:r>
            <a:endParaRPr lang="en-IN" dirty="0"/>
          </a:p>
          <a:p>
            <a:pPr lvl="0"/>
            <a:r>
              <a:rPr lang="ja-JP" altLang="en-US" b="1" dirty="0"/>
              <a:t>くらい </a:t>
            </a:r>
            <a:r>
              <a:rPr lang="en-IN" b="1" dirty="0"/>
              <a:t>-Dark</a:t>
            </a:r>
            <a:endParaRPr lang="en-IN" dirty="0"/>
          </a:p>
          <a:p>
            <a:pPr lvl="0"/>
            <a:r>
              <a:rPr lang="ja-JP" altLang="en-US" b="1" dirty="0"/>
              <a:t>おおきい </a:t>
            </a:r>
            <a:r>
              <a:rPr lang="en-IN" b="1" dirty="0"/>
              <a:t>- Big</a:t>
            </a:r>
            <a:endParaRPr lang="en-IN" dirty="0"/>
          </a:p>
          <a:p>
            <a:pPr lvl="0"/>
            <a:r>
              <a:rPr lang="ja-JP" altLang="en-US" b="1" dirty="0"/>
              <a:t>マンション </a:t>
            </a:r>
            <a:r>
              <a:rPr lang="en-IN" b="1" dirty="0" smtClean="0"/>
              <a:t>– </a:t>
            </a:r>
            <a:r>
              <a:rPr lang="en-IN" b="1" dirty="0" err="1" smtClean="0"/>
              <a:t>Manshion</a:t>
            </a:r>
            <a:endParaRPr lang="en-IN" b="1" dirty="0" smtClean="0"/>
          </a:p>
          <a:p>
            <a:r>
              <a:rPr lang="ja-JP" altLang="en-US" b="1" dirty="0"/>
              <a:t>おそい </a:t>
            </a:r>
            <a:r>
              <a:rPr lang="en-IN" altLang="ja-JP" b="1" dirty="0"/>
              <a:t>(</a:t>
            </a:r>
            <a:r>
              <a:rPr lang="en-IN" altLang="ja-JP" b="1" dirty="0" err="1"/>
              <a:t>Osoi</a:t>
            </a:r>
            <a:r>
              <a:rPr lang="en-IN" altLang="ja-JP" b="1" dirty="0"/>
              <a:t>)</a:t>
            </a:r>
            <a:r>
              <a:rPr lang="ja-JP" altLang="en-US" b="1" dirty="0"/>
              <a:t> </a:t>
            </a:r>
            <a:r>
              <a:rPr lang="en-IN" b="1" dirty="0"/>
              <a:t>- Late</a:t>
            </a:r>
          </a:p>
          <a:p>
            <a:r>
              <a:rPr lang="ja-JP" altLang="en-US" b="1" dirty="0"/>
              <a:t>はやい </a:t>
            </a:r>
            <a:r>
              <a:rPr lang="en-IN" altLang="ja-JP" b="1" dirty="0"/>
              <a:t>(</a:t>
            </a:r>
            <a:r>
              <a:rPr lang="en-IN" altLang="ja-JP" b="1" dirty="0" err="1"/>
              <a:t>Hayai</a:t>
            </a:r>
            <a:r>
              <a:rPr lang="en-IN" altLang="ja-JP" b="1" dirty="0"/>
              <a:t>)</a:t>
            </a:r>
            <a:r>
              <a:rPr lang="en-IN" b="1" dirty="0"/>
              <a:t>- Early</a:t>
            </a:r>
          </a:p>
          <a:p>
            <a:pPr lvl="0"/>
            <a:endParaRPr lang="en-IN" dirty="0"/>
          </a:p>
          <a:p>
            <a:endParaRPr lang="en-US" dirty="0" smtClean="0"/>
          </a:p>
        </p:txBody>
      </p:sp>
      <p:sp>
        <p:nvSpPr>
          <p:cNvPr id="4" name="AutoShape 2" descr="Inside 5 Timeless Traditional Japanese Hous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nside 5 Timeless Traditional Japanese Hous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nside 5 Timeless Traditional Japanese Hous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2" y="1422419"/>
            <a:ext cx="6028267" cy="483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6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153" y="266641"/>
            <a:ext cx="8718759" cy="755419"/>
          </a:xfrm>
        </p:spPr>
        <p:txBody>
          <a:bodyPr/>
          <a:lstStyle/>
          <a:p>
            <a:pPr algn="ctr"/>
            <a:r>
              <a:rPr lang="en-IN" sz="4800" dirty="0" err="1"/>
              <a:t>Watashino</a:t>
            </a:r>
            <a:r>
              <a:rPr lang="en-IN" sz="4800" dirty="0"/>
              <a:t> </a:t>
            </a:r>
            <a:r>
              <a:rPr lang="en-IN" sz="4800" dirty="0" err="1"/>
              <a:t>ie</a:t>
            </a:r>
            <a:r>
              <a:rPr lang="en-IN" sz="4800" dirty="0"/>
              <a:t>-</a:t>
            </a:r>
            <a:r>
              <a:rPr lang="ja-JP" altLang="en-US" sz="4800" dirty="0"/>
              <a:t>わたしの　いえ</a:t>
            </a:r>
            <a:r>
              <a:rPr lang="en-IN" sz="480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2130" y="1468192"/>
            <a:ext cx="8011873" cy="443033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2188" y="1859340"/>
            <a:ext cx="7061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ja-JP" altLang="en-US" dirty="0"/>
          </a:p>
          <a:p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66153" y="1279969"/>
            <a:ext cx="8177847" cy="487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>
              <a:lnSpc>
                <a:spcPct val="107000"/>
              </a:lnSpc>
              <a:spcAft>
                <a:spcPts val="800"/>
              </a:spcAft>
            </a:pPr>
            <a:r>
              <a:rPr lang="en-IN" b="1" u="sng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Counters for objects</a:t>
            </a:r>
            <a:endParaRPr lang="en-IN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142875">
              <a:lnSpc>
                <a:spcPct val="107000"/>
              </a:lnSpc>
              <a:spcAft>
                <a:spcPts val="800"/>
              </a:spcAft>
            </a:pPr>
            <a:r>
              <a:rPr lang="ja-JP" altLang="en-US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２７．ひとつ </a:t>
            </a:r>
            <a:r>
              <a:rPr lang="en-IN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- One</a:t>
            </a:r>
            <a:endParaRPr lang="en-IN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142875">
              <a:lnSpc>
                <a:spcPct val="107000"/>
              </a:lnSpc>
              <a:spcAft>
                <a:spcPts val="800"/>
              </a:spcAft>
            </a:pPr>
            <a:r>
              <a:rPr lang="ja-JP" altLang="en-US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２８．ふたつ </a:t>
            </a:r>
            <a:r>
              <a:rPr lang="en-IN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- Two</a:t>
            </a:r>
            <a:endParaRPr lang="en-IN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142875">
              <a:lnSpc>
                <a:spcPct val="107000"/>
              </a:lnSpc>
              <a:spcAft>
                <a:spcPts val="800"/>
              </a:spcAft>
            </a:pPr>
            <a:r>
              <a:rPr lang="ja-JP" altLang="en-US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２９．みっつ </a:t>
            </a:r>
            <a:r>
              <a:rPr lang="en-IN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- Three</a:t>
            </a:r>
            <a:endParaRPr lang="en-IN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142875">
              <a:lnSpc>
                <a:spcPct val="107000"/>
              </a:lnSpc>
              <a:spcAft>
                <a:spcPts val="800"/>
              </a:spcAft>
            </a:pPr>
            <a:r>
              <a:rPr lang="ja-JP" altLang="en-US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３０．よっつ </a:t>
            </a:r>
            <a:r>
              <a:rPr lang="en-IN" b="1" dirty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– </a:t>
            </a:r>
            <a:r>
              <a:rPr lang="en-IN" b="1" dirty="0" smtClean="0"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Four</a:t>
            </a:r>
          </a:p>
          <a:p>
            <a:r>
              <a:rPr lang="en-IN" altLang="ja-JP" u="sng" dirty="0" smtClean="0"/>
              <a:t>2.</a:t>
            </a:r>
            <a:r>
              <a:rPr lang="ja-JP" altLang="en-US" u="sng" dirty="0" smtClean="0"/>
              <a:t>ぶ</a:t>
            </a:r>
            <a:r>
              <a:rPr lang="ja-JP" altLang="en-US" u="sng" dirty="0"/>
              <a:t>ん</a:t>
            </a:r>
            <a:r>
              <a:rPr lang="ja-JP" altLang="en-US" u="sng" dirty="0" smtClean="0"/>
              <a:t>ぽ</a:t>
            </a:r>
            <a:r>
              <a:rPr lang="ja-JP" altLang="en-US" u="sng" dirty="0"/>
              <a:t>う</a:t>
            </a:r>
            <a:r>
              <a:rPr lang="ja-JP" altLang="en-US" u="sng" dirty="0" smtClean="0"/>
              <a:t> </a:t>
            </a:r>
            <a:r>
              <a:rPr lang="en-IN" altLang="ja-JP" u="sng" dirty="0" smtClean="0"/>
              <a:t>:-</a:t>
            </a:r>
            <a:endParaRPr lang="en-IN" dirty="0"/>
          </a:p>
          <a:p>
            <a:pPr lvl="0"/>
            <a:r>
              <a:rPr lang="ja-JP" altLang="en-US" dirty="0"/>
              <a:t>に </a:t>
            </a:r>
            <a:r>
              <a:rPr lang="en-IN" dirty="0"/>
              <a:t>– Denotes place </a:t>
            </a:r>
          </a:p>
          <a:p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) </a:t>
            </a:r>
            <a:r>
              <a:rPr lang="ja-JP" altLang="en-US" dirty="0"/>
              <a:t>だいがく　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　いま</a:t>
            </a:r>
            <a:r>
              <a:rPr lang="ja-JP" altLang="en-US" dirty="0" smtClean="0"/>
              <a:t>す </a:t>
            </a:r>
            <a:endParaRPr lang="en-IN" dirty="0"/>
          </a:p>
          <a:p>
            <a:pPr lvl="0"/>
            <a:r>
              <a:rPr lang="ja-JP" altLang="en-US" dirty="0"/>
              <a:t>がー</a:t>
            </a:r>
            <a:r>
              <a:rPr lang="en-IN" dirty="0"/>
              <a:t>Always before </a:t>
            </a:r>
            <a:r>
              <a:rPr lang="en-IN" dirty="0" err="1"/>
              <a:t>Arimasu</a:t>
            </a:r>
            <a:r>
              <a:rPr lang="en-IN" dirty="0"/>
              <a:t> and </a:t>
            </a:r>
            <a:r>
              <a:rPr lang="en-IN" dirty="0" err="1" smtClean="0"/>
              <a:t>imasu</a:t>
            </a:r>
            <a:r>
              <a:rPr lang="en-IN" dirty="0" smtClean="0"/>
              <a:t> (Have)</a:t>
            </a:r>
          </a:p>
          <a:p>
            <a:r>
              <a:rPr lang="ja-JP" altLang="en-US" dirty="0"/>
              <a:t>ありま</a:t>
            </a:r>
            <a:r>
              <a:rPr lang="ja-JP" altLang="en-US" dirty="0" smtClean="0"/>
              <a:t>す</a:t>
            </a:r>
            <a:r>
              <a:rPr lang="en-IN" dirty="0" smtClean="0"/>
              <a:t> – Non living things </a:t>
            </a:r>
            <a:r>
              <a:rPr lang="ja-JP" altLang="en-US" dirty="0" smtClean="0"/>
              <a:t>い</a:t>
            </a:r>
            <a:r>
              <a:rPr lang="ja-JP" altLang="en-US" dirty="0"/>
              <a:t>ま</a:t>
            </a:r>
            <a:r>
              <a:rPr lang="ja-JP" altLang="en-US" dirty="0" smtClean="0"/>
              <a:t>す</a:t>
            </a:r>
            <a:r>
              <a:rPr lang="en-IN" dirty="0" smtClean="0"/>
              <a:t>– Living things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) </a:t>
            </a:r>
            <a:r>
              <a:rPr lang="ja-JP" altLang="en-US" dirty="0"/>
              <a:t>いぬ　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います</a:t>
            </a:r>
            <a:endParaRPr lang="en-IN" dirty="0"/>
          </a:p>
          <a:p>
            <a:r>
              <a:rPr lang="ja-JP" altLang="en-US" dirty="0"/>
              <a:t>おかね</a:t>
            </a:r>
            <a:r>
              <a:rPr lang="ja-JP" altLang="en-US" dirty="0">
                <a:solidFill>
                  <a:srgbClr val="FF0000"/>
                </a:solidFill>
              </a:rPr>
              <a:t>　が</a:t>
            </a:r>
            <a:r>
              <a:rPr lang="ja-JP" altLang="en-US" dirty="0"/>
              <a:t>　あります</a:t>
            </a:r>
            <a:endParaRPr lang="en-IN" dirty="0"/>
          </a:p>
          <a:p>
            <a:pPr lvl="0"/>
            <a:r>
              <a:rPr lang="ja-JP" altLang="en-US" dirty="0"/>
              <a:t>はー</a:t>
            </a:r>
            <a:r>
              <a:rPr lang="en-IN" dirty="0"/>
              <a:t>subject marker/Topic marker</a:t>
            </a:r>
          </a:p>
          <a:p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) </a:t>
            </a:r>
            <a:r>
              <a:rPr lang="ja-JP" altLang="en-US" dirty="0"/>
              <a:t>わたしの　いえ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マン</a:t>
            </a:r>
            <a:r>
              <a:rPr lang="ja-JP" altLang="en-US" dirty="0" smtClean="0"/>
              <a:t>ション</a:t>
            </a:r>
            <a:r>
              <a:rPr lang="ja-JP" altLang="en-US" dirty="0"/>
              <a:t>　です。</a:t>
            </a:r>
            <a:endParaRPr lang="en-IN" dirty="0"/>
          </a:p>
          <a:p>
            <a:pPr indent="142875">
              <a:lnSpc>
                <a:spcPct val="107000"/>
              </a:lnSpc>
              <a:spcAft>
                <a:spcPts val="800"/>
              </a:spcAft>
            </a:pPr>
            <a:endParaRPr lang="en-IN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81" y="924339"/>
            <a:ext cx="5728771" cy="52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153" y="266641"/>
            <a:ext cx="8718759" cy="1008367"/>
          </a:xfrm>
        </p:spPr>
        <p:txBody>
          <a:bodyPr/>
          <a:lstStyle/>
          <a:p>
            <a:pPr algn="ctr"/>
            <a:r>
              <a:rPr lang="en-IN" sz="4000" dirty="0" err="1"/>
              <a:t>Watashino</a:t>
            </a:r>
            <a:r>
              <a:rPr lang="en-IN" sz="4000" dirty="0"/>
              <a:t> </a:t>
            </a:r>
            <a:r>
              <a:rPr lang="en-IN" sz="4000" dirty="0" err="1"/>
              <a:t>ie</a:t>
            </a:r>
            <a:r>
              <a:rPr lang="en-IN" sz="4000" dirty="0"/>
              <a:t> -</a:t>
            </a:r>
            <a:r>
              <a:rPr lang="ja-JP" altLang="en-US" sz="4000" dirty="0"/>
              <a:t>わたしの　いえ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2130" y="1468192"/>
            <a:ext cx="8011873" cy="443033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sz="2300" u="sng" dirty="0" smtClean="0">
                <a:solidFill>
                  <a:schemeClr val="tx1"/>
                </a:solidFill>
              </a:rPr>
              <a:t>3. What kind of home you live in:-</a:t>
            </a:r>
            <a:endParaRPr lang="en-US" sz="2300" u="sng" dirty="0">
              <a:solidFill>
                <a:schemeClr val="tx1"/>
              </a:solidFill>
            </a:endParaRPr>
          </a:p>
          <a:p>
            <a:pPr algn="l"/>
            <a:r>
              <a:rPr lang="ja-JP" altLang="en-US" sz="2000" dirty="0"/>
              <a:t>わたしは　とうきょうに　すんでいます。</a:t>
            </a:r>
            <a:endParaRPr lang="en-IN" sz="2000" dirty="0"/>
          </a:p>
          <a:p>
            <a:pPr algn="l"/>
            <a:r>
              <a:rPr lang="ja-JP" altLang="en-US" sz="2000" dirty="0"/>
              <a:t>わたしの　いえは　マン</a:t>
            </a:r>
            <a:r>
              <a:rPr lang="ja-JP" altLang="en-US" sz="2000" dirty="0" smtClean="0"/>
              <a:t>ション</a:t>
            </a:r>
            <a:r>
              <a:rPr lang="ja-JP" altLang="en-US" sz="2000" dirty="0"/>
              <a:t>　です。</a:t>
            </a:r>
            <a:endParaRPr lang="en-IN" sz="2000" dirty="0"/>
          </a:p>
          <a:p>
            <a:pPr algn="l"/>
            <a:r>
              <a:rPr lang="ja-JP" altLang="en-US" sz="2000" dirty="0"/>
              <a:t>つまと　こどもと　すんでいます。</a:t>
            </a:r>
            <a:endParaRPr lang="en-IN" sz="2000" dirty="0"/>
          </a:p>
          <a:p>
            <a:pPr algn="l"/>
            <a:r>
              <a:rPr lang="ja-JP" altLang="en-US" sz="2000" dirty="0"/>
              <a:t>こどもは　にさい　です。</a:t>
            </a:r>
            <a:endParaRPr lang="en-IN" sz="2000" dirty="0"/>
          </a:p>
          <a:p>
            <a:pPr algn="l"/>
            <a:r>
              <a:rPr lang="ja-JP" altLang="en-US" sz="2000" dirty="0"/>
              <a:t>わたしの　いえは　あたらしいです。</a:t>
            </a:r>
            <a:endParaRPr lang="en-IN" sz="2000" dirty="0"/>
          </a:p>
          <a:p>
            <a:pPr algn="l"/>
            <a:r>
              <a:rPr lang="ja-JP" altLang="en-US" sz="2000" dirty="0"/>
              <a:t>やすみに　あそびに　きて　ください。</a:t>
            </a:r>
            <a:endParaRPr lang="en-IN" sz="2000" dirty="0"/>
          </a:p>
          <a:p>
            <a:pPr algn="l"/>
            <a:r>
              <a:rPr lang="en-IN" sz="2000" dirty="0" err="1"/>
              <a:t>Watashiwa</a:t>
            </a:r>
            <a:r>
              <a:rPr lang="en-IN" sz="2000" dirty="0"/>
              <a:t> </a:t>
            </a:r>
            <a:r>
              <a:rPr lang="en-IN" sz="2000" dirty="0" err="1"/>
              <a:t>toukyouni</a:t>
            </a:r>
            <a:r>
              <a:rPr lang="en-IN" sz="2000" dirty="0"/>
              <a:t> </a:t>
            </a:r>
            <a:r>
              <a:rPr lang="en-IN" sz="2000" dirty="0" err="1"/>
              <a:t>sunde</a:t>
            </a:r>
            <a:r>
              <a:rPr lang="en-IN" sz="2000" dirty="0"/>
              <a:t> </a:t>
            </a:r>
            <a:r>
              <a:rPr lang="en-IN" sz="2000" dirty="0" err="1"/>
              <a:t>imasu</a:t>
            </a:r>
            <a:r>
              <a:rPr lang="en-IN" sz="2000" dirty="0"/>
              <a:t>.</a:t>
            </a:r>
          </a:p>
          <a:p>
            <a:pPr algn="l"/>
            <a:r>
              <a:rPr lang="en-IN" sz="2000" dirty="0" err="1"/>
              <a:t>Watashino</a:t>
            </a:r>
            <a:r>
              <a:rPr lang="en-IN" sz="2000" dirty="0"/>
              <a:t> </a:t>
            </a:r>
            <a:r>
              <a:rPr lang="en-IN" sz="2000" dirty="0" err="1"/>
              <a:t>iewa</a:t>
            </a:r>
            <a:r>
              <a:rPr lang="en-IN" sz="2000" dirty="0"/>
              <a:t> </a:t>
            </a:r>
            <a:r>
              <a:rPr lang="en-IN" sz="2000" dirty="0" err="1"/>
              <a:t>mashion</a:t>
            </a:r>
            <a:r>
              <a:rPr lang="en-IN" sz="2000" dirty="0"/>
              <a:t> desu.</a:t>
            </a:r>
          </a:p>
          <a:p>
            <a:pPr algn="l"/>
            <a:r>
              <a:rPr lang="en-IN" sz="2000" dirty="0" err="1"/>
              <a:t>Tsumato</a:t>
            </a:r>
            <a:r>
              <a:rPr lang="en-IN" sz="2000" dirty="0"/>
              <a:t> </a:t>
            </a:r>
            <a:r>
              <a:rPr lang="en-IN" sz="2000" dirty="0" err="1"/>
              <a:t>kodomoto</a:t>
            </a:r>
            <a:r>
              <a:rPr lang="en-IN" sz="2000" dirty="0"/>
              <a:t> </a:t>
            </a:r>
            <a:r>
              <a:rPr lang="en-IN" sz="2000" dirty="0" err="1"/>
              <a:t>sunde</a:t>
            </a:r>
            <a:r>
              <a:rPr lang="en-IN" sz="2000" dirty="0"/>
              <a:t> </a:t>
            </a:r>
            <a:r>
              <a:rPr lang="en-IN" sz="2000" dirty="0" err="1"/>
              <a:t>imasu</a:t>
            </a:r>
            <a:r>
              <a:rPr lang="en-IN" sz="2000" dirty="0"/>
              <a:t>.</a:t>
            </a:r>
          </a:p>
          <a:p>
            <a:pPr algn="l"/>
            <a:r>
              <a:rPr lang="en-IN" sz="2000" dirty="0" err="1" smtClean="0"/>
              <a:t>Kodomo</a:t>
            </a:r>
            <a:r>
              <a:rPr lang="en-IN" sz="2000" dirty="0" smtClean="0"/>
              <a:t> </a:t>
            </a:r>
            <a:r>
              <a:rPr lang="en-IN" sz="2000" dirty="0" err="1" smtClean="0"/>
              <a:t>wa</a:t>
            </a:r>
            <a:r>
              <a:rPr lang="en-IN" sz="2000" dirty="0" smtClean="0"/>
              <a:t> </a:t>
            </a:r>
            <a:r>
              <a:rPr lang="en-IN" sz="2000" dirty="0" err="1"/>
              <a:t>nisai</a:t>
            </a:r>
            <a:r>
              <a:rPr lang="en-IN" sz="2000" dirty="0"/>
              <a:t> desu.</a:t>
            </a:r>
          </a:p>
          <a:p>
            <a:pPr algn="l"/>
            <a:r>
              <a:rPr lang="en-IN" sz="2000" dirty="0" err="1"/>
              <a:t>Watashino</a:t>
            </a:r>
            <a:r>
              <a:rPr lang="en-IN" sz="2000" dirty="0"/>
              <a:t> </a:t>
            </a:r>
            <a:r>
              <a:rPr lang="en-IN" sz="2000" dirty="0" err="1"/>
              <a:t>iewa</a:t>
            </a:r>
            <a:r>
              <a:rPr lang="en-IN" sz="2000" dirty="0"/>
              <a:t> </a:t>
            </a:r>
            <a:r>
              <a:rPr lang="en-IN" sz="2000" dirty="0" err="1"/>
              <a:t>atarashii</a:t>
            </a:r>
            <a:r>
              <a:rPr lang="en-IN" sz="2000" dirty="0"/>
              <a:t> desu.</a:t>
            </a:r>
          </a:p>
          <a:p>
            <a:pPr algn="l"/>
            <a:r>
              <a:rPr lang="en-IN" sz="2000" dirty="0" err="1"/>
              <a:t>Yasumini</a:t>
            </a:r>
            <a:r>
              <a:rPr lang="en-IN" sz="2000" dirty="0"/>
              <a:t> </a:t>
            </a:r>
            <a:r>
              <a:rPr lang="en-IN" sz="2000" dirty="0" err="1"/>
              <a:t>asobini</a:t>
            </a:r>
            <a:r>
              <a:rPr lang="en-IN" sz="2000" dirty="0"/>
              <a:t> </a:t>
            </a:r>
            <a:r>
              <a:rPr lang="en-IN" sz="2000" dirty="0" err="1"/>
              <a:t>kitte</a:t>
            </a:r>
            <a:r>
              <a:rPr lang="en-IN" sz="2000" dirty="0"/>
              <a:t> </a:t>
            </a:r>
            <a:r>
              <a:rPr lang="en-IN" sz="2000" dirty="0" err="1"/>
              <a:t>kudasai</a:t>
            </a:r>
            <a:r>
              <a:rPr lang="en-IN" sz="2000" dirty="0"/>
              <a:t>.</a:t>
            </a:r>
          </a:p>
          <a:p>
            <a:pPr algn="l"/>
            <a:endParaRPr lang="en-US" sz="23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41" y="1648178"/>
            <a:ext cx="6389162" cy="4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153" y="266641"/>
            <a:ext cx="8718759" cy="1008367"/>
          </a:xfrm>
        </p:spPr>
        <p:txBody>
          <a:bodyPr/>
          <a:lstStyle/>
          <a:p>
            <a:pPr algn="ctr"/>
            <a:r>
              <a:rPr lang="en-IN" sz="4000" dirty="0" err="1" smtClean="0"/>
              <a:t>Watashino</a:t>
            </a:r>
            <a:r>
              <a:rPr lang="en-IN" sz="4000" dirty="0" smtClean="0"/>
              <a:t> </a:t>
            </a:r>
            <a:r>
              <a:rPr lang="en-IN" sz="4000" dirty="0" err="1" smtClean="0"/>
              <a:t>ie</a:t>
            </a:r>
            <a:r>
              <a:rPr lang="en-IN" sz="4000" dirty="0" smtClean="0"/>
              <a:t> -</a:t>
            </a:r>
            <a:r>
              <a:rPr lang="ja-JP" altLang="en-US" sz="4000" dirty="0" smtClean="0"/>
              <a:t>わたしの　いえ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2130" y="1468192"/>
            <a:ext cx="8011873" cy="4430331"/>
          </a:xfrm>
        </p:spPr>
        <p:txBody>
          <a:bodyPr>
            <a:normAutofit lnSpcReduction="10000"/>
          </a:bodyPr>
          <a:lstStyle/>
          <a:p>
            <a:pPr algn="l"/>
            <a:r>
              <a:rPr lang="ja-JP" altLang="en-US" sz="2300" u="sng" smtClean="0">
                <a:solidFill>
                  <a:schemeClr val="tx1"/>
                </a:solidFill>
              </a:rPr>
              <a:t>４</a:t>
            </a:r>
            <a:r>
              <a:rPr lang="en-IN" sz="2300" u="sng" smtClean="0">
                <a:solidFill>
                  <a:schemeClr val="tx1"/>
                </a:solidFill>
              </a:rPr>
              <a:t>. Talking about your room:-</a:t>
            </a:r>
            <a:endParaRPr lang="en-US" sz="2300" u="sng" smtClean="0">
              <a:solidFill>
                <a:schemeClr val="tx1"/>
              </a:solidFill>
            </a:endParaRPr>
          </a:p>
          <a:p>
            <a:pPr algn="l"/>
            <a:r>
              <a:rPr lang="en-IN" b="1" smtClean="0"/>
              <a:t> </a:t>
            </a:r>
            <a:r>
              <a:rPr lang="ja-JP" altLang="en-US" smtClean="0"/>
              <a:t>ちちの　へやに　なにが　ありますか。</a:t>
            </a:r>
            <a:endParaRPr lang="en-IN" smtClean="0"/>
          </a:p>
          <a:p>
            <a:pPr algn="l"/>
            <a:r>
              <a:rPr lang="ja-JP" altLang="en-US" smtClean="0"/>
              <a:t>フランスの　とけいは　アメリカの　しゃしんの　よこです。</a:t>
            </a:r>
            <a:endParaRPr lang="en-IN" smtClean="0"/>
          </a:p>
          <a:p>
            <a:pPr algn="l"/>
            <a:r>
              <a:rPr lang="ja-JP" altLang="en-US" smtClean="0"/>
              <a:t>ちゅうごくの　しゃしんは　にほんの　にんぎょうの　うえです。</a:t>
            </a:r>
            <a:endParaRPr lang="en-IN" smtClean="0"/>
          </a:p>
          <a:p>
            <a:pPr algn="l"/>
            <a:r>
              <a:rPr lang="ja-JP" altLang="en-US" smtClean="0"/>
              <a:t>マレーシアの　カップは　かんこくの　にんぎょうの　したです。</a:t>
            </a:r>
            <a:endParaRPr lang="en-IN" smtClean="0"/>
          </a:p>
          <a:p>
            <a:pPr algn="l"/>
            <a:r>
              <a:rPr lang="ja-JP" altLang="en-US" smtClean="0"/>
              <a:t>ロシアの　にんぎょうは　エジプトの　しゃしんの　したです。</a:t>
            </a:r>
            <a:endParaRPr lang="en-IN" smtClean="0"/>
          </a:p>
          <a:p>
            <a:pPr algn="l"/>
            <a:r>
              <a:rPr lang="en-IN" smtClean="0"/>
              <a:t>Chichi no heya ni nani ga arimasuka.</a:t>
            </a:r>
          </a:p>
          <a:p>
            <a:pPr algn="l"/>
            <a:r>
              <a:rPr lang="en-IN" smtClean="0"/>
              <a:t>Furansu no tokeiwa amerika no shashin no yoko desu.</a:t>
            </a:r>
          </a:p>
          <a:p>
            <a:pPr algn="l"/>
            <a:r>
              <a:rPr lang="en-IN" smtClean="0"/>
              <a:t>Chuugoku no shashainwa nihon no ningyou no ue desu.</a:t>
            </a:r>
          </a:p>
          <a:p>
            <a:pPr algn="l"/>
            <a:r>
              <a:rPr lang="en-IN" smtClean="0"/>
              <a:t>Mareshia no kappu wa kankoku no ningyou no shita desu.</a:t>
            </a:r>
          </a:p>
          <a:p>
            <a:pPr algn="l"/>
            <a:r>
              <a:rPr lang="en-IN" smtClean="0"/>
              <a:t>Roshia no ningyouwa ejuputo no shashin no shita desu.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26" name="Picture 2" descr="Traditional Japanese House Layout: How the Spaces Were Designed to Flow |  ArchitectureCourses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482" y="1905918"/>
            <a:ext cx="4039518" cy="418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3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8187" y="0"/>
            <a:ext cx="8718759" cy="760166"/>
          </a:xfrm>
        </p:spPr>
        <p:txBody>
          <a:bodyPr/>
          <a:lstStyle/>
          <a:p>
            <a:pPr algn="ctr"/>
            <a:r>
              <a:rPr lang="en-IN" sz="4000" dirty="0" err="1" smtClean="0"/>
              <a:t>Ojamashimasu</a:t>
            </a:r>
            <a:r>
              <a:rPr lang="en-IN" sz="4000" dirty="0" smtClean="0"/>
              <a:t>-</a:t>
            </a:r>
            <a:r>
              <a:rPr lang="ja-JP" altLang="en-US" sz="4000" dirty="0" smtClean="0"/>
              <a:t>おじゃまします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7045" y="760166"/>
            <a:ext cx="8168309" cy="609783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ja-JP" altLang="en-US" sz="4800" b="1" u="sng" dirty="0"/>
              <a:t>ことば：</a:t>
            </a:r>
            <a:endParaRPr lang="en-IN" sz="4800" dirty="0"/>
          </a:p>
          <a:p>
            <a:pPr lvl="0" algn="l"/>
            <a:r>
              <a:rPr lang="ja-JP" altLang="en-US" sz="4800" b="1" dirty="0"/>
              <a:t>たな　－</a:t>
            </a:r>
            <a:r>
              <a:rPr lang="en-IN" sz="4800" b="1" dirty="0"/>
              <a:t>Shelf</a:t>
            </a:r>
            <a:endParaRPr lang="en-IN" sz="4800" dirty="0"/>
          </a:p>
          <a:p>
            <a:pPr lvl="0" algn="l"/>
            <a:r>
              <a:rPr lang="ja-JP" altLang="en-US" sz="4800" b="1" dirty="0"/>
              <a:t>しゃしん </a:t>
            </a:r>
            <a:r>
              <a:rPr lang="en-IN" sz="4800" b="1" dirty="0"/>
              <a:t>- Photography</a:t>
            </a:r>
            <a:endParaRPr lang="en-IN" sz="4800" dirty="0"/>
          </a:p>
          <a:p>
            <a:pPr lvl="0" algn="l"/>
            <a:r>
              <a:rPr lang="ja-JP" altLang="en-US" sz="4800" b="1" dirty="0"/>
              <a:t>とけい </a:t>
            </a:r>
            <a:r>
              <a:rPr lang="en-IN" sz="4800" b="1" dirty="0"/>
              <a:t> - Watch</a:t>
            </a:r>
            <a:endParaRPr lang="en-IN" sz="4800" dirty="0"/>
          </a:p>
          <a:p>
            <a:pPr lvl="0" algn="l"/>
            <a:r>
              <a:rPr lang="ja-JP" altLang="en-US" sz="4800" b="1" dirty="0"/>
              <a:t>にんぎょう </a:t>
            </a:r>
            <a:r>
              <a:rPr lang="en-IN" sz="4800" b="1" dirty="0"/>
              <a:t>-  Doll</a:t>
            </a:r>
            <a:endParaRPr lang="en-IN" sz="4800" dirty="0"/>
          </a:p>
          <a:p>
            <a:pPr lvl="0" algn="l"/>
            <a:r>
              <a:rPr lang="ja-JP" altLang="en-US" sz="4800" b="1" dirty="0"/>
              <a:t>はこ </a:t>
            </a:r>
            <a:r>
              <a:rPr lang="en-IN" sz="4800" b="1" dirty="0"/>
              <a:t>- Box</a:t>
            </a:r>
            <a:endParaRPr lang="en-IN" sz="4800" dirty="0"/>
          </a:p>
          <a:p>
            <a:pPr lvl="0" algn="l"/>
            <a:r>
              <a:rPr lang="ja-JP" altLang="en-US" sz="4800" b="1" dirty="0"/>
              <a:t>ほん </a:t>
            </a:r>
            <a:r>
              <a:rPr lang="en-IN" sz="4800" b="1" dirty="0"/>
              <a:t>- Book</a:t>
            </a:r>
            <a:endParaRPr lang="en-IN" sz="4800" dirty="0"/>
          </a:p>
          <a:p>
            <a:pPr lvl="0" algn="l"/>
            <a:r>
              <a:rPr lang="ja-JP" altLang="en-US" sz="4800" b="1" dirty="0"/>
              <a:t>おふろ </a:t>
            </a:r>
            <a:r>
              <a:rPr lang="en-IN" sz="4800" b="1" dirty="0"/>
              <a:t>- Bath</a:t>
            </a:r>
            <a:endParaRPr lang="en-IN" sz="4800" dirty="0"/>
          </a:p>
          <a:p>
            <a:pPr lvl="0" algn="l"/>
            <a:r>
              <a:rPr lang="ja-JP" altLang="en-US" sz="4800" b="1" dirty="0"/>
              <a:t>げ</a:t>
            </a:r>
            <a:r>
              <a:rPr lang="ja-JP" altLang="en-US" sz="4800" b="1" dirty="0" smtClean="0"/>
              <a:t>ん</a:t>
            </a:r>
            <a:r>
              <a:rPr lang="ja-JP" altLang="en-US" sz="4800" b="1" dirty="0"/>
              <a:t>か</a:t>
            </a:r>
            <a:r>
              <a:rPr lang="ja-JP" altLang="en-US" sz="4800" b="1" dirty="0" smtClean="0"/>
              <a:t>ん </a:t>
            </a:r>
            <a:r>
              <a:rPr lang="en-IN" sz="4800" b="1" dirty="0"/>
              <a:t>- Entrance</a:t>
            </a:r>
            <a:endParaRPr lang="en-IN" sz="4800" dirty="0"/>
          </a:p>
          <a:p>
            <a:pPr lvl="0" algn="l"/>
            <a:r>
              <a:rPr lang="ja-JP" altLang="en-US" sz="4800" b="1" dirty="0"/>
              <a:t>だいどころ </a:t>
            </a:r>
            <a:r>
              <a:rPr lang="en-IN" sz="4800" b="1" dirty="0"/>
              <a:t>- Kitchen</a:t>
            </a:r>
            <a:endParaRPr lang="en-IN" sz="4800" dirty="0"/>
          </a:p>
          <a:p>
            <a:pPr lvl="0" algn="l"/>
            <a:r>
              <a:rPr lang="ja-JP" altLang="en-US" sz="4800" b="1" dirty="0"/>
              <a:t>にわ </a:t>
            </a:r>
            <a:r>
              <a:rPr lang="en-IN" sz="4800" b="1" dirty="0"/>
              <a:t>- Garden</a:t>
            </a:r>
            <a:endParaRPr lang="en-IN" sz="4800" dirty="0"/>
          </a:p>
          <a:p>
            <a:pPr lvl="0" algn="l"/>
            <a:r>
              <a:rPr lang="ja-JP" altLang="en-US" sz="4800" b="1" dirty="0"/>
              <a:t>ほん </a:t>
            </a:r>
            <a:r>
              <a:rPr lang="en-IN" sz="4800" b="1" dirty="0"/>
              <a:t>-  Book</a:t>
            </a:r>
            <a:endParaRPr lang="en-IN" sz="4800" dirty="0"/>
          </a:p>
          <a:p>
            <a:pPr lvl="0" algn="l"/>
            <a:r>
              <a:rPr lang="ja-JP" altLang="en-US" sz="4800" b="1" dirty="0"/>
              <a:t>カップ </a:t>
            </a:r>
            <a:r>
              <a:rPr lang="en-IN" sz="4800" b="1" dirty="0"/>
              <a:t>- Cup</a:t>
            </a:r>
            <a:endParaRPr lang="en-IN" sz="4800" dirty="0"/>
          </a:p>
          <a:p>
            <a:pPr lvl="0" algn="l"/>
            <a:r>
              <a:rPr lang="ja-JP" altLang="en-US" sz="4800" b="1" dirty="0"/>
              <a:t>トイレ </a:t>
            </a:r>
            <a:r>
              <a:rPr lang="en-IN" sz="4800" b="1" dirty="0"/>
              <a:t>- Toilet</a:t>
            </a:r>
            <a:endParaRPr lang="en-IN" sz="4800" dirty="0"/>
          </a:p>
          <a:p>
            <a:pPr lvl="0" algn="l"/>
            <a:r>
              <a:rPr lang="ja-JP" altLang="en-US" sz="4800" b="1" dirty="0"/>
              <a:t>うえ </a:t>
            </a:r>
            <a:r>
              <a:rPr lang="en-IN" sz="4800" b="1" dirty="0"/>
              <a:t>- Above</a:t>
            </a:r>
            <a:endParaRPr lang="en-IN" sz="4800" dirty="0"/>
          </a:p>
          <a:p>
            <a:pPr lvl="0" algn="l"/>
            <a:r>
              <a:rPr lang="ja-JP" altLang="en-US" sz="4800" b="1" dirty="0"/>
              <a:t>した </a:t>
            </a:r>
            <a:r>
              <a:rPr lang="en-IN" sz="4800" b="1" dirty="0"/>
              <a:t>- Below</a:t>
            </a:r>
            <a:endParaRPr lang="en-IN" sz="4800" dirty="0"/>
          </a:p>
          <a:p>
            <a:pPr lvl="0" algn="l"/>
            <a:r>
              <a:rPr lang="ja-JP" altLang="en-US" sz="4800" b="1" dirty="0"/>
              <a:t>なか </a:t>
            </a:r>
            <a:r>
              <a:rPr lang="en-IN" sz="4800" b="1" dirty="0"/>
              <a:t>- Inside</a:t>
            </a:r>
            <a:endParaRPr lang="en-IN" sz="4800" dirty="0"/>
          </a:p>
          <a:p>
            <a:pPr lvl="0" algn="l"/>
            <a:r>
              <a:rPr lang="ja-JP" altLang="en-US" sz="4800" b="1" dirty="0"/>
              <a:t>よこ </a:t>
            </a:r>
            <a:r>
              <a:rPr lang="en-IN" sz="4800" b="1" dirty="0"/>
              <a:t>-  Side</a:t>
            </a:r>
            <a:endParaRPr lang="en-IN" sz="4800" dirty="0"/>
          </a:p>
          <a:p>
            <a:pPr lvl="0" algn="l"/>
            <a:r>
              <a:rPr lang="ja-JP" altLang="en-US" sz="4800" b="1" dirty="0"/>
              <a:t>どこ </a:t>
            </a:r>
            <a:r>
              <a:rPr lang="en-IN" sz="4800" b="1" dirty="0"/>
              <a:t>- where</a:t>
            </a:r>
            <a:endParaRPr lang="en-IN" sz="4800" dirty="0"/>
          </a:p>
          <a:p>
            <a:pPr lvl="0" algn="l"/>
            <a:r>
              <a:rPr lang="ja-JP" altLang="en-US" sz="4800" b="1" dirty="0"/>
              <a:t>おじゃまします</a:t>
            </a:r>
            <a:r>
              <a:rPr lang="en-IN" sz="4800" b="1" dirty="0"/>
              <a:t>- Excuse me for disturbing you </a:t>
            </a:r>
            <a:endParaRPr lang="en-IN" sz="4800" dirty="0"/>
          </a:p>
          <a:p>
            <a:pPr lvl="0" algn="l"/>
            <a:r>
              <a:rPr lang="ja-JP" altLang="en-US" sz="4800" b="1" dirty="0"/>
              <a:t>いかがですか </a:t>
            </a:r>
            <a:r>
              <a:rPr lang="en-IN" sz="4800" b="1" dirty="0"/>
              <a:t>– Please have it (While offering food)</a:t>
            </a:r>
            <a:endParaRPr lang="en-IN" sz="4800" dirty="0"/>
          </a:p>
          <a:p>
            <a:pPr lvl="0" algn="l"/>
            <a:r>
              <a:rPr lang="ja-JP" altLang="en-US" sz="4800" b="1" dirty="0"/>
              <a:t>いた</a:t>
            </a:r>
            <a:r>
              <a:rPr lang="ja-JP" altLang="en-US" sz="4800" b="1" dirty="0" smtClean="0"/>
              <a:t>た</a:t>
            </a:r>
            <a:r>
              <a:rPr lang="ja-JP" altLang="en-US" sz="4800" b="1" dirty="0"/>
              <a:t>だ</a:t>
            </a:r>
            <a:r>
              <a:rPr lang="ja-JP" altLang="en-US" sz="4800" b="1" dirty="0" smtClean="0"/>
              <a:t>き</a:t>
            </a:r>
            <a:r>
              <a:rPr lang="ja-JP" altLang="en-US" sz="4800" b="1" dirty="0"/>
              <a:t>ます</a:t>
            </a:r>
            <a:r>
              <a:rPr lang="en-IN" sz="4800" b="1" dirty="0"/>
              <a:t>- Thanks for offering (While taking the food)</a:t>
            </a:r>
            <a:endParaRPr lang="en-IN" sz="4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4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60" y="866814"/>
            <a:ext cx="6066622" cy="58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6043"/>
            <a:ext cx="8596668" cy="767508"/>
          </a:xfrm>
        </p:spPr>
        <p:txBody>
          <a:bodyPr/>
          <a:lstStyle/>
          <a:p>
            <a:r>
              <a:rPr lang="en-IN" altLang="ja-JP" dirty="0" smtClean="0">
                <a:solidFill>
                  <a:srgbClr val="90C226"/>
                </a:solidFill>
              </a:rPr>
              <a:t>Adjectives</a:t>
            </a:r>
            <a:r>
              <a:rPr lang="ja-JP" altLang="en-US" dirty="0" smtClean="0">
                <a:solidFill>
                  <a:srgbClr val="90C226"/>
                </a:solidFill>
              </a:rPr>
              <a:t>ー</a:t>
            </a:r>
            <a:r>
              <a:rPr lang="ja-JP" altLang="en-US" dirty="0"/>
              <a:t>けいようし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13551"/>
            <a:ext cx="8596668" cy="55414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altLang="ja-JP" sz="1600" b="1" u="sng" dirty="0" smtClean="0"/>
              <a:t>2. </a:t>
            </a:r>
            <a:r>
              <a:rPr lang="ja-JP" altLang="en-US" sz="1600" b="1" u="sng" dirty="0" smtClean="0"/>
              <a:t>ぶ</a:t>
            </a:r>
            <a:r>
              <a:rPr lang="ja-JP" altLang="en-US" sz="1600" b="1" u="sng" dirty="0"/>
              <a:t>ん</a:t>
            </a:r>
            <a:r>
              <a:rPr lang="ja-JP" altLang="en-US" sz="1600" b="1" u="sng" dirty="0" smtClean="0"/>
              <a:t>ぽう</a:t>
            </a:r>
            <a:r>
              <a:rPr lang="ja-JP" altLang="en-US" sz="1600" b="1" u="sng" dirty="0"/>
              <a:t>　：</a:t>
            </a:r>
            <a:r>
              <a:rPr lang="en-US" altLang="ja-JP" sz="1600" b="1" u="sng" dirty="0"/>
              <a:t>―</a:t>
            </a:r>
            <a:endParaRPr lang="en-IN" sz="1600" dirty="0"/>
          </a:p>
          <a:p>
            <a:pPr marL="0" lvl="0" indent="0">
              <a:buNone/>
            </a:pPr>
            <a:r>
              <a:rPr lang="ja-JP" altLang="en-US" sz="1600" dirty="0" smtClean="0"/>
              <a:t>け</a:t>
            </a:r>
            <a:r>
              <a:rPr lang="ja-JP" altLang="en-US" sz="1600" dirty="0"/>
              <a:t>い</a:t>
            </a:r>
            <a:r>
              <a:rPr lang="ja-JP" altLang="en-US" sz="1600" dirty="0" smtClean="0"/>
              <a:t>ようし</a:t>
            </a:r>
            <a:r>
              <a:rPr lang="ja-JP" altLang="en-US" sz="1600" dirty="0"/>
              <a:t>　－２</a:t>
            </a:r>
            <a:r>
              <a:rPr lang="en-IN" sz="1600" dirty="0"/>
              <a:t>types of Adjectives </a:t>
            </a:r>
          </a:p>
          <a:p>
            <a:r>
              <a:rPr lang="ja-JP" altLang="en-US" sz="1600" dirty="0"/>
              <a:t>い　けい</a:t>
            </a:r>
            <a:r>
              <a:rPr lang="ja-JP" altLang="en-US" sz="1600" dirty="0" smtClean="0"/>
              <a:t>ようし</a:t>
            </a:r>
            <a:r>
              <a:rPr lang="ja-JP" altLang="en-US" sz="1600" dirty="0"/>
              <a:t>　</a:t>
            </a:r>
            <a:r>
              <a:rPr lang="en-US" altLang="ja-JP" sz="1600" dirty="0"/>
              <a:t>―</a:t>
            </a:r>
            <a:r>
              <a:rPr lang="ja-JP" altLang="en-US" sz="1600" dirty="0"/>
              <a:t>　</a:t>
            </a:r>
            <a:r>
              <a:rPr lang="en-IN" sz="1600" dirty="0"/>
              <a:t>Ends with </a:t>
            </a:r>
            <a:r>
              <a:rPr lang="ja-JP" altLang="en-US" sz="1600" dirty="0"/>
              <a:t>い</a:t>
            </a:r>
            <a:endParaRPr lang="en-IN" sz="1600" dirty="0"/>
          </a:p>
          <a:p>
            <a:pPr marL="0" indent="0">
              <a:buNone/>
            </a:pPr>
            <a:r>
              <a:rPr lang="ja-JP" altLang="en-US" sz="1600" dirty="0"/>
              <a:t>（</a:t>
            </a:r>
            <a:r>
              <a:rPr lang="en-IN" sz="1600" dirty="0" err="1"/>
              <a:t>Eg</a:t>
            </a:r>
            <a:r>
              <a:rPr lang="ja-JP" altLang="en-US" sz="1600" dirty="0"/>
              <a:t>）おいしい、たかい、まずい</a:t>
            </a:r>
            <a:endParaRPr lang="en-IN" sz="1600" dirty="0"/>
          </a:p>
          <a:p>
            <a:r>
              <a:rPr lang="ja-JP" altLang="en-US" sz="1600" dirty="0" smtClean="0"/>
              <a:t>な け</a:t>
            </a:r>
            <a:r>
              <a:rPr lang="ja-JP" altLang="en-US" sz="1600" dirty="0"/>
              <a:t>い</a:t>
            </a:r>
            <a:r>
              <a:rPr lang="ja-JP" altLang="en-US" sz="1600" dirty="0" smtClean="0"/>
              <a:t>ようし </a:t>
            </a:r>
            <a:r>
              <a:rPr lang="en-IN" sz="1600" dirty="0" smtClean="0"/>
              <a:t>–</a:t>
            </a:r>
            <a:r>
              <a:rPr lang="en-US" altLang="ja-JP" sz="1600" dirty="0"/>
              <a:t>E</a:t>
            </a:r>
            <a:r>
              <a:rPr lang="en-IN" altLang="ja-JP" sz="1600" dirty="0" err="1" smtClean="0"/>
              <a:t>nds</a:t>
            </a:r>
            <a:r>
              <a:rPr lang="en-IN" altLang="ja-JP" sz="1600" dirty="0" smtClean="0"/>
              <a:t> with </a:t>
            </a:r>
            <a:r>
              <a:rPr lang="ja-JP" altLang="en-US" sz="1600" dirty="0" smtClean="0"/>
              <a:t>な</a:t>
            </a:r>
            <a:endParaRPr lang="en-IN" sz="1600" dirty="0"/>
          </a:p>
          <a:p>
            <a:pPr marL="0" indent="0">
              <a:buNone/>
            </a:pPr>
            <a:r>
              <a:rPr lang="ja-JP" altLang="en-US" sz="1600" dirty="0"/>
              <a:t>（</a:t>
            </a:r>
            <a:r>
              <a:rPr lang="en-IN" sz="1600" dirty="0" err="1"/>
              <a:t>Eg</a:t>
            </a:r>
            <a:r>
              <a:rPr lang="ja-JP" altLang="en-US" sz="1600" dirty="0" smtClean="0"/>
              <a:t>）</a:t>
            </a:r>
            <a:r>
              <a:rPr lang="ja-JP" altLang="en-US" sz="1600" dirty="0"/>
              <a:t>きれい</a:t>
            </a:r>
            <a:r>
              <a:rPr lang="ja-JP" altLang="en-US" sz="1600" dirty="0" smtClean="0">
                <a:solidFill>
                  <a:srgbClr val="FF0000"/>
                </a:solidFill>
              </a:rPr>
              <a:t>な</a:t>
            </a:r>
            <a:r>
              <a:rPr lang="ja-JP" altLang="en-US" sz="1600" dirty="0" smtClean="0"/>
              <a:t>　は</a:t>
            </a:r>
            <a:r>
              <a:rPr lang="ja-JP" altLang="en-US" sz="1600" dirty="0"/>
              <a:t>な</a:t>
            </a:r>
            <a:endParaRPr lang="en-IN" sz="1600" dirty="0"/>
          </a:p>
          <a:p>
            <a:r>
              <a:rPr lang="ja-JP" altLang="en-US" sz="1600" dirty="0" smtClean="0"/>
              <a:t>い け</a:t>
            </a:r>
            <a:r>
              <a:rPr lang="ja-JP" altLang="en-US" sz="1600" dirty="0"/>
              <a:t>い</a:t>
            </a:r>
            <a:r>
              <a:rPr lang="ja-JP" altLang="en-US" sz="1600" dirty="0" smtClean="0"/>
              <a:t>ようし</a:t>
            </a:r>
            <a:r>
              <a:rPr lang="ja-JP" altLang="en-US" sz="1600" dirty="0"/>
              <a:t>　－</a:t>
            </a:r>
            <a:r>
              <a:rPr lang="en-IN" sz="1600" dirty="0"/>
              <a:t>If affirmative, ends with desu</a:t>
            </a:r>
          </a:p>
          <a:p>
            <a:pPr marL="0" indent="0">
              <a:buNone/>
            </a:pPr>
            <a:r>
              <a:rPr lang="en-IN" sz="1600" dirty="0" smtClean="0"/>
              <a:t>   </a:t>
            </a:r>
            <a:r>
              <a:rPr lang="en-IN" sz="1600" dirty="0"/>
              <a:t>(</a:t>
            </a:r>
            <a:r>
              <a:rPr lang="en-IN" sz="1600" dirty="0" err="1"/>
              <a:t>Eg</a:t>
            </a:r>
            <a:r>
              <a:rPr lang="en-IN" sz="1600" dirty="0" smtClean="0"/>
              <a:t>)</a:t>
            </a:r>
            <a:r>
              <a:rPr lang="ja-JP" altLang="en-US" sz="1600" dirty="0"/>
              <a:t>おいし</a:t>
            </a:r>
            <a:r>
              <a:rPr lang="ja-JP" altLang="en-US" sz="1600" dirty="0" smtClean="0">
                <a:solidFill>
                  <a:srgbClr val="FF0000"/>
                </a:solidFill>
              </a:rPr>
              <a:t>い</a:t>
            </a:r>
            <a:r>
              <a:rPr lang="ja-JP" altLang="en-US" sz="1600" dirty="0" smtClean="0"/>
              <a:t> で</a:t>
            </a:r>
            <a:r>
              <a:rPr lang="ja-JP" altLang="en-US" sz="1600" dirty="0"/>
              <a:t>す　－</a:t>
            </a:r>
            <a:r>
              <a:rPr lang="en-IN" sz="1600" dirty="0" smtClean="0"/>
              <a:t>Tasty</a:t>
            </a:r>
            <a:endParaRPr lang="en-IN" sz="1600" dirty="0"/>
          </a:p>
          <a:p>
            <a:pPr marL="0" indent="0">
              <a:buNone/>
            </a:pPr>
            <a:r>
              <a:rPr lang="ja-JP" altLang="en-US" sz="1600" dirty="0" smtClean="0"/>
              <a:t>（</a:t>
            </a:r>
            <a:r>
              <a:rPr lang="en-IN" sz="1600" dirty="0" err="1"/>
              <a:t>Eg</a:t>
            </a:r>
            <a:r>
              <a:rPr lang="ja-JP" altLang="en-US" sz="1600" dirty="0" smtClean="0"/>
              <a:t>）おいし</a:t>
            </a:r>
            <a:r>
              <a:rPr lang="ja-JP" altLang="en-US" sz="1600" dirty="0" smtClean="0">
                <a:solidFill>
                  <a:srgbClr val="FF0000"/>
                </a:solidFill>
              </a:rPr>
              <a:t>く</a:t>
            </a:r>
            <a:r>
              <a:rPr lang="ja-JP" altLang="en-US" sz="1600" dirty="0"/>
              <a:t>ない　－</a:t>
            </a:r>
            <a:r>
              <a:rPr lang="en-IN" sz="1600" dirty="0"/>
              <a:t>Not </a:t>
            </a:r>
            <a:r>
              <a:rPr lang="en-IN" sz="1600" dirty="0" smtClean="0"/>
              <a:t>Tasty (If </a:t>
            </a:r>
            <a:r>
              <a:rPr lang="en-IN" sz="1600" dirty="0"/>
              <a:t>Negative </a:t>
            </a:r>
            <a:r>
              <a:rPr lang="ja-JP" altLang="en-US" sz="1600" dirty="0"/>
              <a:t>、</a:t>
            </a:r>
            <a:r>
              <a:rPr lang="en-IN" sz="1600" dirty="0"/>
              <a:t>remove </a:t>
            </a:r>
            <a:r>
              <a:rPr lang="ja-JP" altLang="en-US" sz="1600" dirty="0"/>
              <a:t>い、</a:t>
            </a:r>
            <a:r>
              <a:rPr lang="en-IN" sz="1600" dirty="0"/>
              <a:t>add </a:t>
            </a:r>
            <a:r>
              <a:rPr lang="ja-JP" altLang="en-US" sz="1600" dirty="0"/>
              <a:t>くな</a:t>
            </a:r>
            <a:r>
              <a:rPr lang="ja-JP" altLang="en-US" sz="1600" dirty="0" smtClean="0"/>
              <a:t>い</a:t>
            </a:r>
            <a:r>
              <a:rPr lang="en-IN" altLang="ja-JP" sz="1600" dirty="0" smtClean="0"/>
              <a:t>)</a:t>
            </a:r>
            <a:endParaRPr lang="en-IN" sz="1600" dirty="0"/>
          </a:p>
          <a:p>
            <a:pPr marL="0" indent="0">
              <a:buNone/>
            </a:pPr>
            <a:r>
              <a:rPr lang="en-IN" sz="1600" dirty="0" smtClean="0"/>
              <a:t>Examples Positive to Negative conversion :-</a:t>
            </a:r>
          </a:p>
          <a:p>
            <a:pPr marL="0" indent="0">
              <a:buNone/>
            </a:pPr>
            <a:r>
              <a:rPr lang="ja-JP" altLang="en-US" sz="1600" dirty="0" smtClean="0"/>
              <a:t>たかい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ja-JP" altLang="en-US" sz="1600" dirty="0"/>
              <a:t>まず</a:t>
            </a:r>
            <a:r>
              <a:rPr lang="ja-JP" altLang="en-US" sz="1600" dirty="0" smtClean="0"/>
              <a:t>い</a:t>
            </a:r>
            <a:endParaRPr lang="en-IN" altLang="ja-JP" sz="1600" dirty="0" smtClean="0"/>
          </a:p>
          <a:p>
            <a:pPr marL="0" indent="0">
              <a:buNone/>
            </a:pPr>
            <a:r>
              <a:rPr lang="ja-JP" altLang="en-US" sz="1600" dirty="0"/>
              <a:t>やすい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169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8187" y="132202"/>
            <a:ext cx="8684623" cy="801283"/>
          </a:xfrm>
        </p:spPr>
        <p:txBody>
          <a:bodyPr/>
          <a:lstStyle/>
          <a:p>
            <a:pPr algn="ctr"/>
            <a:r>
              <a:rPr lang="en-IN" sz="4000" dirty="0" err="1" smtClean="0"/>
              <a:t>Ojamashimasu</a:t>
            </a:r>
            <a:r>
              <a:rPr lang="en-IN" sz="4000" dirty="0" smtClean="0"/>
              <a:t>-</a:t>
            </a:r>
            <a:r>
              <a:rPr lang="ja-JP" altLang="en-US" sz="4000" dirty="0" smtClean="0"/>
              <a:t>おじゃまします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7045" y="1159720"/>
            <a:ext cx="8011873" cy="528514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altLang="ja-JP" sz="2300" u="sng" dirty="0" smtClean="0">
                <a:solidFill>
                  <a:schemeClr val="bg1"/>
                </a:solidFill>
              </a:rPr>
              <a:t>Inviting  Friend to your House:-</a:t>
            </a:r>
            <a:endParaRPr lang="en-US" sz="2300" u="sng" dirty="0">
              <a:solidFill>
                <a:schemeClr val="bg1"/>
              </a:solidFill>
            </a:endParaRPr>
          </a:p>
          <a:p>
            <a:pPr algn="l"/>
            <a:r>
              <a:rPr lang="ja-JP" altLang="en-US" b="1" dirty="0" smtClean="0">
                <a:solidFill>
                  <a:schemeClr val="bg1"/>
                </a:solidFill>
              </a:rPr>
              <a:t>か</a:t>
            </a:r>
            <a:r>
              <a:rPr lang="ja-JP" altLang="en-US" b="1" dirty="0">
                <a:solidFill>
                  <a:schemeClr val="bg1"/>
                </a:solidFill>
              </a:rPr>
              <a:t>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ごめん　ください。　</a:t>
            </a:r>
            <a:r>
              <a:rPr lang="en-IN" altLang="ja-JP" b="1" dirty="0" err="1" smtClean="0">
                <a:solidFill>
                  <a:schemeClr val="bg1"/>
                </a:solidFill>
              </a:rPr>
              <a:t>G</a:t>
            </a:r>
            <a:r>
              <a:rPr lang="en-IN" b="1" dirty="0" err="1" smtClean="0">
                <a:solidFill>
                  <a:schemeClr val="bg1"/>
                </a:solidFill>
              </a:rPr>
              <a:t>omen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kudasai</a:t>
            </a:r>
            <a:endParaRPr lang="en-IN" b="1" dirty="0">
              <a:solidFill>
                <a:schemeClr val="bg1"/>
              </a:solidFill>
            </a:endParaRP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アベ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いらっしゃい。どうぞ　あがって　ください。</a:t>
            </a:r>
            <a:r>
              <a:rPr lang="en-IN" b="1" dirty="0" err="1">
                <a:solidFill>
                  <a:schemeClr val="bg1"/>
                </a:solidFill>
              </a:rPr>
              <a:t>Irrasshai</a:t>
            </a:r>
            <a:r>
              <a:rPr lang="en-IN" b="1" dirty="0" smtClean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IN" b="1" dirty="0" err="1" smtClean="0">
                <a:solidFill>
                  <a:schemeClr val="bg1"/>
                </a:solidFill>
              </a:rPr>
              <a:t>Douzo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agate </a:t>
            </a:r>
            <a:r>
              <a:rPr lang="en-IN" b="1" dirty="0" err="1">
                <a:solidFill>
                  <a:schemeClr val="bg1"/>
                </a:solidFill>
              </a:rPr>
              <a:t>kudasai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かアラ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お</a:t>
            </a:r>
            <a:r>
              <a:rPr lang="ja-JP" altLang="en-US" b="1" dirty="0" smtClean="0">
                <a:solidFill>
                  <a:schemeClr val="bg1"/>
                </a:solidFill>
              </a:rPr>
              <a:t>じゃまします。</a:t>
            </a:r>
            <a:r>
              <a:rPr lang="en-IN" b="1" dirty="0" err="1" smtClean="0">
                <a:solidFill>
                  <a:schemeClr val="bg1"/>
                </a:solidFill>
              </a:rPr>
              <a:t>Ojamashimasu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アベ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いい　へやですね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b="1" dirty="0" smtClean="0">
                <a:solidFill>
                  <a:schemeClr val="bg1"/>
                </a:solidFill>
              </a:rPr>
              <a:t>Ii </a:t>
            </a:r>
            <a:r>
              <a:rPr lang="en-IN" b="1" dirty="0" err="1">
                <a:solidFill>
                  <a:schemeClr val="bg1"/>
                </a:solidFill>
              </a:rPr>
              <a:t>heya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desune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かアラ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どうも　ありがとう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b="1" dirty="0" err="1" smtClean="0">
                <a:solidFill>
                  <a:schemeClr val="bg1"/>
                </a:solidFill>
              </a:rPr>
              <a:t>Doumo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Arigatou.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アベ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おちゃ　どうぞ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b="1" dirty="0" err="1" smtClean="0">
                <a:solidFill>
                  <a:schemeClr val="bg1"/>
                </a:solidFill>
              </a:rPr>
              <a:t>Ocha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douzo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かアラ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い</a:t>
            </a:r>
            <a:r>
              <a:rPr lang="ja-JP" altLang="en-US" b="1" dirty="0" smtClean="0">
                <a:solidFill>
                  <a:schemeClr val="bg1"/>
                </a:solidFill>
              </a:rPr>
              <a:t>た</a:t>
            </a:r>
            <a:r>
              <a:rPr lang="ja-JP" altLang="en-US" b="1" dirty="0">
                <a:solidFill>
                  <a:schemeClr val="bg1"/>
                </a:solidFill>
              </a:rPr>
              <a:t>だ</a:t>
            </a:r>
            <a:r>
              <a:rPr lang="ja-JP" altLang="en-US" b="1" dirty="0" smtClean="0">
                <a:solidFill>
                  <a:schemeClr val="bg1"/>
                </a:solidFill>
              </a:rPr>
              <a:t>き</a:t>
            </a:r>
            <a:r>
              <a:rPr lang="ja-JP" altLang="en-US" b="1" dirty="0">
                <a:solidFill>
                  <a:schemeClr val="bg1"/>
                </a:solidFill>
              </a:rPr>
              <a:t>ます。おいしい　ですね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altLang="ja-JP" b="1" dirty="0" err="1" smtClean="0">
                <a:solidFill>
                  <a:schemeClr val="bg1"/>
                </a:solidFill>
              </a:rPr>
              <a:t>I</a:t>
            </a:r>
            <a:r>
              <a:rPr lang="en-IN" b="1" dirty="0" err="1" smtClean="0">
                <a:solidFill>
                  <a:schemeClr val="bg1"/>
                </a:solidFill>
              </a:rPr>
              <a:t>tadakimasu</a:t>
            </a:r>
            <a:r>
              <a:rPr lang="en-IN" b="1" dirty="0">
                <a:solidFill>
                  <a:schemeClr val="bg1"/>
                </a:solidFill>
              </a:rPr>
              <a:t>. </a:t>
            </a:r>
            <a:r>
              <a:rPr lang="en-IN" b="1" dirty="0" err="1">
                <a:solidFill>
                  <a:schemeClr val="bg1"/>
                </a:solidFill>
              </a:rPr>
              <a:t>Oishii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desune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アベ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こ</a:t>
            </a:r>
            <a:r>
              <a:rPr lang="ja-JP" altLang="en-US" b="1" dirty="0" smtClean="0">
                <a:solidFill>
                  <a:schemeClr val="bg1"/>
                </a:solidFill>
              </a:rPr>
              <a:t>れは</a:t>
            </a:r>
            <a:r>
              <a:rPr lang="ja-JP" altLang="en-US" b="1" dirty="0">
                <a:solidFill>
                  <a:schemeClr val="bg1"/>
                </a:solidFill>
              </a:rPr>
              <a:t>　なん　ですか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b="1" dirty="0" err="1" smtClean="0">
                <a:solidFill>
                  <a:schemeClr val="bg1"/>
                </a:solidFill>
              </a:rPr>
              <a:t>Korewa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nan desuka.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かアラ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かんこくの　に</a:t>
            </a:r>
            <a:r>
              <a:rPr lang="ja-JP" altLang="en-US" b="1" dirty="0" smtClean="0">
                <a:solidFill>
                  <a:schemeClr val="bg1"/>
                </a:solidFill>
              </a:rPr>
              <a:t>ん</a:t>
            </a:r>
            <a:r>
              <a:rPr lang="ja-JP" altLang="en-US" b="1" dirty="0">
                <a:solidFill>
                  <a:schemeClr val="bg1"/>
                </a:solidFill>
              </a:rPr>
              <a:t>ぎょ</a:t>
            </a:r>
            <a:r>
              <a:rPr lang="ja-JP" altLang="en-US" b="1" dirty="0" smtClean="0">
                <a:solidFill>
                  <a:schemeClr val="bg1"/>
                </a:solidFill>
              </a:rPr>
              <a:t>う</a:t>
            </a:r>
            <a:r>
              <a:rPr lang="ja-JP" altLang="en-US" b="1" dirty="0">
                <a:solidFill>
                  <a:schemeClr val="bg1"/>
                </a:solidFill>
              </a:rPr>
              <a:t>　です。 </a:t>
            </a:r>
            <a:r>
              <a:rPr lang="en-IN" b="1" dirty="0" err="1" smtClean="0">
                <a:solidFill>
                  <a:schemeClr val="bg1"/>
                </a:solidFill>
              </a:rPr>
              <a:t>Kankoku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no </a:t>
            </a:r>
            <a:r>
              <a:rPr lang="en-IN" b="1" dirty="0" err="1">
                <a:solidFill>
                  <a:schemeClr val="bg1"/>
                </a:solidFill>
              </a:rPr>
              <a:t>ningyou</a:t>
            </a:r>
            <a:r>
              <a:rPr lang="en-IN" b="1" dirty="0">
                <a:solidFill>
                  <a:schemeClr val="bg1"/>
                </a:solidFill>
              </a:rPr>
              <a:t> desu.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アベ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そうですか。きれい　ですね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b="1" dirty="0" err="1" smtClean="0">
                <a:solidFill>
                  <a:schemeClr val="bg1"/>
                </a:solidFill>
              </a:rPr>
              <a:t>Sou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desuka . </a:t>
            </a:r>
            <a:r>
              <a:rPr lang="en-IN" b="1" dirty="0" err="1">
                <a:solidFill>
                  <a:schemeClr val="bg1"/>
                </a:solidFill>
              </a:rPr>
              <a:t>Kirei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desune</a:t>
            </a:r>
            <a:r>
              <a:rPr lang="en-IN" b="1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かアラ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あのう、トイレは　どこ　ですか 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 smtClean="0">
                <a:solidFill>
                  <a:schemeClr val="bg1"/>
                </a:solidFill>
              </a:rPr>
              <a:t>Anou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.</a:t>
            </a:r>
            <a:r>
              <a:rPr lang="en-IN" b="1" dirty="0" err="1">
                <a:solidFill>
                  <a:schemeClr val="bg1"/>
                </a:solidFill>
              </a:rPr>
              <a:t>Toirewa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doko</a:t>
            </a:r>
            <a:r>
              <a:rPr lang="en-IN" b="1" dirty="0">
                <a:solidFill>
                  <a:schemeClr val="bg1"/>
                </a:solidFill>
              </a:rPr>
              <a:t> desuka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アベ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あ、こちらへ　どうぞ</a:t>
            </a:r>
            <a:r>
              <a:rPr lang="ja-JP" altLang="en-US" b="1" dirty="0" smtClean="0">
                <a:solidFill>
                  <a:schemeClr val="bg1"/>
                </a:solidFill>
              </a:rPr>
              <a:t>。</a:t>
            </a:r>
            <a:r>
              <a:rPr lang="en-IN" b="1" dirty="0" smtClean="0">
                <a:solidFill>
                  <a:schemeClr val="bg1"/>
                </a:solidFill>
              </a:rPr>
              <a:t>AA</a:t>
            </a:r>
            <a:r>
              <a:rPr lang="en-IN" b="1" dirty="0">
                <a:solidFill>
                  <a:schemeClr val="bg1"/>
                </a:solidFill>
              </a:rPr>
              <a:t>. </a:t>
            </a:r>
            <a:r>
              <a:rPr lang="en-IN" b="1" dirty="0" err="1">
                <a:solidFill>
                  <a:schemeClr val="bg1"/>
                </a:solidFill>
              </a:rPr>
              <a:t>Kochirahe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douzo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ja-JP" altLang="en-US" b="1" dirty="0">
                <a:solidFill>
                  <a:schemeClr val="bg1"/>
                </a:solidFill>
              </a:rPr>
              <a:t>かアラ</a:t>
            </a:r>
            <a:r>
              <a:rPr lang="ja-JP" altLang="en-US" b="1" dirty="0" smtClean="0">
                <a:solidFill>
                  <a:schemeClr val="bg1"/>
                </a:solidFill>
              </a:rPr>
              <a:t>：</a:t>
            </a:r>
            <a:r>
              <a:rPr lang="ja-JP" altLang="en-US" b="1" dirty="0">
                <a:solidFill>
                  <a:schemeClr val="bg1"/>
                </a:solidFill>
              </a:rPr>
              <a:t>はい。すみません。 </a:t>
            </a:r>
            <a:r>
              <a:rPr lang="en-IN" b="1" dirty="0" err="1" smtClean="0">
                <a:solidFill>
                  <a:schemeClr val="bg1"/>
                </a:solidFill>
              </a:rPr>
              <a:t>Hai</a:t>
            </a:r>
            <a:r>
              <a:rPr lang="en-IN" b="1" dirty="0">
                <a:solidFill>
                  <a:schemeClr val="bg1"/>
                </a:solidFill>
              </a:rPr>
              <a:t>. </a:t>
            </a:r>
            <a:r>
              <a:rPr lang="en-IN" b="1" dirty="0" err="1">
                <a:solidFill>
                  <a:schemeClr val="bg1"/>
                </a:solidFill>
              </a:rPr>
              <a:t>Sumimasen</a:t>
            </a:r>
            <a:r>
              <a:rPr lang="en-IN" b="1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IN" b="1" dirty="0">
                <a:solidFill>
                  <a:schemeClr val="bg1"/>
                </a:solidFill>
              </a:rPr>
              <a:t>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076" y="3371026"/>
            <a:ext cx="4303924" cy="3300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905" y="784607"/>
            <a:ext cx="3764095" cy="24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1028</TotalTime>
  <Words>573</Words>
  <Application>Microsoft Office PowerPoint</Application>
  <PresentationFormat>Widescreen</PresentationFormat>
  <Paragraphs>187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メイリオ</vt:lpstr>
      <vt:lpstr>MS Mincho</vt:lpstr>
      <vt:lpstr>Arial</vt:lpstr>
      <vt:lpstr>Calibri</vt:lpstr>
      <vt:lpstr>Times New Roman</vt:lpstr>
      <vt:lpstr>Trebuchet MS</vt:lpstr>
      <vt:lpstr>Wingdings 3</vt:lpstr>
      <vt:lpstr>Facet</vt:lpstr>
      <vt:lpstr>MODULE 4</vt:lpstr>
      <vt:lpstr>Watashino ie- わたしの　いえ </vt:lpstr>
      <vt:lpstr>Watashino ie -わたしの　いえ</vt:lpstr>
      <vt:lpstr>Watashino ie-わたしの　いえ </vt:lpstr>
      <vt:lpstr>Watashino ie -わたしの　いえ</vt:lpstr>
      <vt:lpstr>Watashino ie -わたしの　いえ</vt:lpstr>
      <vt:lpstr>Ojamashimasu-おじゃまします</vt:lpstr>
      <vt:lpstr>Adjectivesーけいようし</vt:lpstr>
      <vt:lpstr>Ojamashimasu-おじゃまします</vt:lpstr>
      <vt:lpstr>10 kanjis Related to House </vt:lpstr>
      <vt:lpstr>10 kanjis Related to House </vt:lpstr>
      <vt:lpstr>10 kanjis Related to House </vt:lpstr>
      <vt:lpstr>10 kanjis Related to House </vt:lpstr>
      <vt:lpstr>10 kanjis Related to House </vt:lpstr>
      <vt:lpstr>10 kanjis Related to House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AISATSU (GREETINGS )</dc:title>
  <dc:creator>Jayashree</dc:creator>
  <cp:lastModifiedBy>Microsoft account</cp:lastModifiedBy>
  <cp:revision>173</cp:revision>
  <dcterms:created xsi:type="dcterms:W3CDTF">2022-08-10T08:37:46Z</dcterms:created>
  <dcterms:modified xsi:type="dcterms:W3CDTF">2026-02-05T14:41:31Z</dcterms:modified>
</cp:coreProperties>
</file>